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369" r:id="rId2"/>
    <p:sldId id="356" r:id="rId3"/>
    <p:sldId id="360" r:id="rId4"/>
    <p:sldId id="370" r:id="rId5"/>
    <p:sldId id="372" r:id="rId6"/>
    <p:sldId id="373" r:id="rId7"/>
    <p:sldId id="364" r:id="rId8"/>
    <p:sldId id="383" r:id="rId9"/>
    <p:sldId id="377" r:id="rId10"/>
    <p:sldId id="374" r:id="rId11"/>
    <p:sldId id="381" r:id="rId12"/>
    <p:sldId id="365" r:id="rId13"/>
    <p:sldId id="366" r:id="rId14"/>
    <p:sldId id="380" r:id="rId15"/>
    <p:sldId id="384" r:id="rId16"/>
    <p:sldId id="385" r:id="rId17"/>
    <p:sldId id="386" r:id="rId18"/>
    <p:sldId id="387" r:id="rId19"/>
    <p:sldId id="379" r:id="rId20"/>
    <p:sldId id="37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12" autoAdjust="0"/>
    <p:restoredTop sz="94660"/>
  </p:normalViewPr>
  <p:slideViewPr>
    <p:cSldViewPr snapToGrid="0">
      <p:cViewPr varScale="1">
        <p:scale>
          <a:sx n="85" d="100"/>
          <a:sy n="85" d="100"/>
        </p:scale>
        <p:origin x="504"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79186C-4051-4EB5-9C96-0990C794AB9B}" type="doc">
      <dgm:prSet loTypeId="urn:microsoft.com/office/officeart/2005/8/layout/pList1#1" loCatId="list" qsTypeId="urn:microsoft.com/office/officeart/2005/8/quickstyle/3d2#1" qsCatId="3D" csTypeId="urn:microsoft.com/office/officeart/2005/8/colors/colorful1#1" csCatId="colorful" phldr="1"/>
      <dgm:spPr/>
      <dgm:t>
        <a:bodyPr/>
        <a:lstStyle/>
        <a:p>
          <a:endParaRPr lang="en-IN"/>
        </a:p>
      </dgm:t>
    </dgm:pt>
    <dgm:pt modelId="{A456AC69-FBF3-4C1A-8A6E-83AE5D38F705}">
      <dgm:prSet phldrT="[Text]" custT="1"/>
      <dgm:spPr/>
      <dgm:t>
        <a:bodyPr/>
        <a:lstStyle/>
        <a:p>
          <a:pPr rtl="0">
            <a:buFont typeface="Arial" panose="020B0604020202020204" pitchFamily="34" charset="0"/>
            <a:buNone/>
          </a:pPr>
          <a:r>
            <a:rPr lang="en-IN" sz="1400" b="0" dirty="0">
              <a:latin typeface="Times New Roman" panose="02020603050405020304" pitchFamily="18" charset="0"/>
              <a:cs typeface="Times New Roman" panose="02020603050405020304" pitchFamily="18" charset="0"/>
            </a:rPr>
            <a:t> </a:t>
          </a:r>
          <a:r>
            <a:rPr lang="en-US" sz="1400" b="0" dirty="0">
              <a:latin typeface="Times New Roman" panose="02020603050405020304" pitchFamily="18" charset="0"/>
              <a:cs typeface="Times New Roman" panose="02020603050405020304" pitchFamily="18" charset="0"/>
            </a:rPr>
            <a:t>A few decades ago, using computers was so hard and complex that none however scientists could use it. But now with the passage of time and to deal with the call for our every sphere of existence, usage of computer has end up so easy that everybody can use it. At present, a mouse or keyboard is being used to interact with the computer. Sometimes it seems uncomfortable because people don’t want to get off from where they are sitting or lying. A gesture recognition system provides a natural, innovative, and modern way of non-verbal communication.</a:t>
          </a:r>
          <a:endParaRPr lang="en-IN" sz="1400" b="0" dirty="0">
            <a:latin typeface="Times New Roman" panose="02020603050405020304" pitchFamily="18" charset="0"/>
            <a:cs typeface="Times New Roman" panose="02020603050405020304" pitchFamily="18" charset="0"/>
          </a:endParaRPr>
        </a:p>
      </dgm:t>
    </dgm:pt>
    <dgm:pt modelId="{9CF53733-345F-4476-BBCF-977179878B38}" type="parTrans" cxnId="{B53AF37A-3CA9-4DFB-A235-5BF6D5BCCFE7}">
      <dgm:prSet/>
      <dgm:spPr/>
      <dgm:t>
        <a:bodyPr/>
        <a:lstStyle/>
        <a:p>
          <a:endParaRPr lang="en-IN"/>
        </a:p>
      </dgm:t>
    </dgm:pt>
    <dgm:pt modelId="{B18946BE-7B5E-4808-90D5-64D5E2F951F2}" type="sibTrans" cxnId="{B53AF37A-3CA9-4DFB-A235-5BF6D5BCCFE7}">
      <dgm:prSet/>
      <dgm:spPr/>
      <dgm:t>
        <a:bodyPr/>
        <a:lstStyle/>
        <a:p>
          <a:endParaRPr lang="en-IN"/>
        </a:p>
      </dgm:t>
    </dgm:pt>
    <dgm:pt modelId="{FC0AB94B-3EEA-4747-82E2-F769622E1357}">
      <dgm:prSet phldrT="[Text]" custT="1"/>
      <dgm:spPr/>
      <dgm:t>
        <a:bodyPr/>
        <a:lstStyle/>
        <a:p>
          <a:pPr rtl="0">
            <a:buFont typeface="Arial" panose="020B0604020202020204" pitchFamily="34" charset="0"/>
            <a:buNone/>
          </a:pPr>
          <a:endParaRPr lang="en-US" sz="900" dirty="0">
            <a:effectLst/>
          </a:endParaRPr>
        </a:p>
        <a:p>
          <a:pPr rtl="0">
            <a:buFont typeface="Arial" panose="020B0604020202020204" pitchFamily="34" charset="0"/>
            <a:buNone/>
          </a:pPr>
          <a:r>
            <a:rPr lang="en-US" sz="1400" dirty="0">
              <a:effectLst/>
              <a:latin typeface="Times New Roman" panose="02020603050405020304" pitchFamily="18" charset="0"/>
              <a:cs typeface="Times New Roman" panose="02020603050405020304" pitchFamily="18" charset="0"/>
            </a:rPr>
            <a:t>Gesture is a sign of physical behavior or an expression of feelings. This involves the movement of the body and hand. It fell into two categories:  static gesture and  fluid gesture; for the former, body posture or hand gesture denotes a symbol.</a:t>
          </a:r>
          <a:endParaRPr lang="en-IN" sz="1400" dirty="0">
            <a:latin typeface="Times New Roman" panose="02020603050405020304" pitchFamily="18" charset="0"/>
            <a:cs typeface="Times New Roman" panose="02020603050405020304" pitchFamily="18" charset="0"/>
          </a:endParaRPr>
        </a:p>
      </dgm:t>
    </dgm:pt>
    <dgm:pt modelId="{254EF1C5-250C-4B5F-95EE-E139AE1E91E9}" type="parTrans" cxnId="{7AD9A3DB-1419-483C-8BB4-7AC0E80619ED}">
      <dgm:prSet/>
      <dgm:spPr/>
      <dgm:t>
        <a:bodyPr/>
        <a:lstStyle/>
        <a:p>
          <a:endParaRPr lang="en-IN"/>
        </a:p>
      </dgm:t>
    </dgm:pt>
    <dgm:pt modelId="{93744B80-E136-4BE9-B6CD-45E3B00EA891}" type="sibTrans" cxnId="{7AD9A3DB-1419-483C-8BB4-7AC0E80619ED}">
      <dgm:prSet/>
      <dgm:spPr/>
      <dgm:t>
        <a:bodyPr/>
        <a:lstStyle/>
        <a:p>
          <a:endParaRPr lang="en-IN"/>
        </a:p>
      </dgm:t>
    </dgm:pt>
    <dgm:pt modelId="{EFDFB1D4-D79C-4F29-87EB-8D26F2CDDD0B}">
      <dgm:prSet phldr="0" custT="1"/>
      <dgm:spPr/>
      <dgm:t>
        <a:bodyPr/>
        <a:lstStyle/>
        <a:p>
          <a:pPr rtl="0"/>
          <a:endParaRPr lang="en-US" sz="1000" dirty="0"/>
        </a:p>
        <a:p>
          <a:pPr rtl="0"/>
          <a:endParaRPr lang="en-US" sz="1400" dirty="0"/>
        </a:p>
        <a:p>
          <a:pPr rtl="0"/>
          <a:r>
            <a:rPr lang="en-US" sz="1400" dirty="0">
              <a:latin typeface="Times New Roman" panose="02020603050405020304" pitchFamily="18" charset="0"/>
              <a:cs typeface="Times New Roman" panose="02020603050405020304" pitchFamily="18" charset="0"/>
            </a:rPr>
            <a:t>Our goal is to create a system that can identify specific human gestures and use them to convey information for device control and by implementing real-time gestures recognition a user can control a computer by doing a specific gesture in front of a video camera linked to a computer. Here the system can be operated using hand gestures without using keyboard and mouse.</a:t>
          </a:r>
        </a:p>
      </dgm:t>
    </dgm:pt>
    <dgm:pt modelId="{9B75CB8A-821B-4559-A1D0-A09DFF86FE5D}" type="parTrans" cxnId="{303DFFF2-86B8-46E5-88F3-16BF16486660}">
      <dgm:prSet/>
      <dgm:spPr/>
      <dgm:t>
        <a:bodyPr/>
        <a:lstStyle/>
        <a:p>
          <a:endParaRPr lang="en-US"/>
        </a:p>
      </dgm:t>
    </dgm:pt>
    <dgm:pt modelId="{C5609BFA-BF02-4E98-BAE3-B4C4B40A4449}" type="sibTrans" cxnId="{303DFFF2-86B8-46E5-88F3-16BF16486660}">
      <dgm:prSet/>
      <dgm:spPr/>
      <dgm:t>
        <a:bodyPr/>
        <a:lstStyle/>
        <a:p>
          <a:endParaRPr lang="en-US"/>
        </a:p>
      </dgm:t>
    </dgm:pt>
    <dgm:pt modelId="{1FF4B63A-5DD2-489A-AD4D-CE8AEF26D28B}" type="pres">
      <dgm:prSet presAssocID="{7879186C-4051-4EB5-9C96-0990C794AB9B}" presName="Name0" presStyleCnt="0">
        <dgm:presLayoutVars>
          <dgm:dir/>
          <dgm:resizeHandles val="exact"/>
        </dgm:presLayoutVars>
      </dgm:prSet>
      <dgm:spPr/>
    </dgm:pt>
    <dgm:pt modelId="{02C299EC-80AE-4F9F-BFCE-CA04AA8CFADC}" type="pres">
      <dgm:prSet presAssocID="{A456AC69-FBF3-4C1A-8A6E-83AE5D38F705}" presName="compNode" presStyleCnt="0"/>
      <dgm:spPr/>
    </dgm:pt>
    <dgm:pt modelId="{442AA635-D9BC-4DB2-A91C-B29252DFFBE6}" type="pres">
      <dgm:prSet presAssocID="{A456AC69-FBF3-4C1A-8A6E-83AE5D38F705}" presName="pictRect" presStyleLbl="node1" presStyleIdx="0" presStyleCnt="3" custFlipVert="1"/>
      <dgm:spPr>
        <a:blipFill rotWithShape="0">
          <a:blip xmlns:r="http://schemas.openxmlformats.org/officeDocument/2006/relationships" r:embed="rId1"/>
          <a:stretch>
            <a:fillRect/>
          </a:stretch>
        </a:blipFill>
      </dgm:spPr>
    </dgm:pt>
    <dgm:pt modelId="{AA35EE0B-ED3C-4DFB-B529-A2D94029D479}" type="pres">
      <dgm:prSet presAssocID="{A456AC69-FBF3-4C1A-8A6E-83AE5D38F705}" presName="textRect" presStyleLbl="revTx" presStyleIdx="0" presStyleCnt="3">
        <dgm:presLayoutVars>
          <dgm:bulletEnabled val="1"/>
        </dgm:presLayoutVars>
      </dgm:prSet>
      <dgm:spPr/>
    </dgm:pt>
    <dgm:pt modelId="{738973B3-A9B7-417E-BD72-3B091869CF96}" type="pres">
      <dgm:prSet presAssocID="{B18946BE-7B5E-4808-90D5-64D5E2F951F2}" presName="sibTrans" presStyleLbl="sibTrans2D1" presStyleIdx="0" presStyleCnt="0"/>
      <dgm:spPr/>
    </dgm:pt>
    <dgm:pt modelId="{184B7D76-5A07-4ECE-9F59-B688BA32CEC7}" type="pres">
      <dgm:prSet presAssocID="{FC0AB94B-3EEA-4747-82E2-F769622E1357}" presName="compNode" presStyleCnt="0"/>
      <dgm:spPr/>
    </dgm:pt>
    <dgm:pt modelId="{845E7324-8DE0-43B9-937D-3DC99EAF327B}" type="pres">
      <dgm:prSet presAssocID="{FC0AB94B-3EEA-4747-82E2-F769622E1357}" presName="pictRect" presStyleLbl="node1" presStyleIdx="1" presStyleCnt="3"/>
      <dgm:spPr>
        <a:blipFill rotWithShape="0">
          <a:blip xmlns:r="http://schemas.openxmlformats.org/officeDocument/2006/relationships" r:embed="rId2"/>
          <a:stretch>
            <a:fillRect/>
          </a:stretch>
        </a:blipFill>
      </dgm:spPr>
    </dgm:pt>
    <dgm:pt modelId="{62F2DB1D-F89F-4221-99ED-A5D585852EC3}" type="pres">
      <dgm:prSet presAssocID="{FC0AB94B-3EEA-4747-82E2-F769622E1357}" presName="textRect" presStyleLbl="revTx" presStyleIdx="1" presStyleCnt="3">
        <dgm:presLayoutVars>
          <dgm:bulletEnabled val="1"/>
        </dgm:presLayoutVars>
      </dgm:prSet>
      <dgm:spPr/>
    </dgm:pt>
    <dgm:pt modelId="{B81251FC-2095-4440-B581-06F236970D7E}" type="pres">
      <dgm:prSet presAssocID="{93744B80-E136-4BE9-B6CD-45E3B00EA891}" presName="sibTrans" presStyleLbl="sibTrans2D1" presStyleIdx="0" presStyleCnt="0"/>
      <dgm:spPr/>
    </dgm:pt>
    <dgm:pt modelId="{B3702A41-BE21-4D7D-8C0C-FDAB0DEDE643}" type="pres">
      <dgm:prSet presAssocID="{EFDFB1D4-D79C-4F29-87EB-8D26F2CDDD0B}" presName="compNode" presStyleCnt="0"/>
      <dgm:spPr/>
    </dgm:pt>
    <dgm:pt modelId="{A8F9F2E3-1757-4910-994F-51AC001F55B0}" type="pres">
      <dgm:prSet presAssocID="{EFDFB1D4-D79C-4F29-87EB-8D26F2CDDD0B}" presName="pictRect" presStyleLbl="node1" presStyleIdx="2" presStyleCnt="3"/>
      <dgm:spPr>
        <a:blipFill rotWithShape="0">
          <a:blip xmlns:r="http://schemas.openxmlformats.org/officeDocument/2006/relationships" r:embed="rId3"/>
          <a:stretch>
            <a:fillRect/>
          </a:stretch>
        </a:blipFill>
      </dgm:spPr>
    </dgm:pt>
    <dgm:pt modelId="{6F28147B-EB55-4FD7-A231-75F702E667CB}" type="pres">
      <dgm:prSet presAssocID="{EFDFB1D4-D79C-4F29-87EB-8D26F2CDDD0B}" presName="textRect" presStyleLbl="revTx" presStyleIdx="2" presStyleCnt="3" custLinFactNeighborX="-5537" custLinFactNeighborY="-12329">
        <dgm:presLayoutVars>
          <dgm:bulletEnabled val="1"/>
        </dgm:presLayoutVars>
      </dgm:prSet>
      <dgm:spPr/>
    </dgm:pt>
  </dgm:ptLst>
  <dgm:cxnLst>
    <dgm:cxn modelId="{6D8D4620-F74E-4A8A-920E-129ECFB8F3CD}" type="presOf" srcId="{93744B80-E136-4BE9-B6CD-45E3B00EA891}" destId="{B81251FC-2095-4440-B581-06F236970D7E}" srcOrd="0" destOrd="0" presId="urn:microsoft.com/office/officeart/2005/8/layout/pList1#1"/>
    <dgm:cxn modelId="{961B9630-9E7F-45A9-91DB-C35B1A211EB5}" type="presOf" srcId="{A456AC69-FBF3-4C1A-8A6E-83AE5D38F705}" destId="{AA35EE0B-ED3C-4DFB-B529-A2D94029D479}" srcOrd="0" destOrd="0" presId="urn:microsoft.com/office/officeart/2005/8/layout/pList1#1"/>
    <dgm:cxn modelId="{86359F54-12D1-48A9-A0FB-10F147815903}" type="presOf" srcId="{FC0AB94B-3EEA-4747-82E2-F769622E1357}" destId="{62F2DB1D-F89F-4221-99ED-A5D585852EC3}" srcOrd="0" destOrd="0" presId="urn:microsoft.com/office/officeart/2005/8/layout/pList1#1"/>
    <dgm:cxn modelId="{B53AF37A-3CA9-4DFB-A235-5BF6D5BCCFE7}" srcId="{7879186C-4051-4EB5-9C96-0990C794AB9B}" destId="{A456AC69-FBF3-4C1A-8A6E-83AE5D38F705}" srcOrd="0" destOrd="0" parTransId="{9CF53733-345F-4476-BBCF-977179878B38}" sibTransId="{B18946BE-7B5E-4808-90D5-64D5E2F951F2}"/>
    <dgm:cxn modelId="{BBB7C591-75A2-4133-A8B1-27FE3B1583CA}" type="presOf" srcId="{EFDFB1D4-D79C-4F29-87EB-8D26F2CDDD0B}" destId="{6F28147B-EB55-4FD7-A231-75F702E667CB}" srcOrd="0" destOrd="0" presId="urn:microsoft.com/office/officeart/2005/8/layout/pList1#1"/>
    <dgm:cxn modelId="{8AB6449C-50AA-485B-A3B9-5554591CE802}" type="presOf" srcId="{7879186C-4051-4EB5-9C96-0990C794AB9B}" destId="{1FF4B63A-5DD2-489A-AD4D-CE8AEF26D28B}" srcOrd="0" destOrd="0" presId="urn:microsoft.com/office/officeart/2005/8/layout/pList1#1"/>
    <dgm:cxn modelId="{7AD9A3DB-1419-483C-8BB4-7AC0E80619ED}" srcId="{7879186C-4051-4EB5-9C96-0990C794AB9B}" destId="{FC0AB94B-3EEA-4747-82E2-F769622E1357}" srcOrd="1" destOrd="0" parTransId="{254EF1C5-250C-4B5F-95EE-E139AE1E91E9}" sibTransId="{93744B80-E136-4BE9-B6CD-45E3B00EA891}"/>
    <dgm:cxn modelId="{18D8E0E2-5115-460E-AF34-877CC05887EB}" type="presOf" srcId="{B18946BE-7B5E-4808-90D5-64D5E2F951F2}" destId="{738973B3-A9B7-417E-BD72-3B091869CF96}" srcOrd="0" destOrd="0" presId="urn:microsoft.com/office/officeart/2005/8/layout/pList1#1"/>
    <dgm:cxn modelId="{303DFFF2-86B8-46E5-88F3-16BF16486660}" srcId="{7879186C-4051-4EB5-9C96-0990C794AB9B}" destId="{EFDFB1D4-D79C-4F29-87EB-8D26F2CDDD0B}" srcOrd="2" destOrd="0" parTransId="{9B75CB8A-821B-4559-A1D0-A09DFF86FE5D}" sibTransId="{C5609BFA-BF02-4E98-BAE3-B4C4B40A4449}"/>
    <dgm:cxn modelId="{E4B2A4C1-D5EA-498E-A7BE-E5791BD1A3E4}" type="presParOf" srcId="{1FF4B63A-5DD2-489A-AD4D-CE8AEF26D28B}" destId="{02C299EC-80AE-4F9F-BFCE-CA04AA8CFADC}" srcOrd="0" destOrd="0" presId="urn:microsoft.com/office/officeart/2005/8/layout/pList1#1"/>
    <dgm:cxn modelId="{36222A46-E7C5-494F-97E2-6CE9FAD19BAC}" type="presParOf" srcId="{02C299EC-80AE-4F9F-BFCE-CA04AA8CFADC}" destId="{442AA635-D9BC-4DB2-A91C-B29252DFFBE6}" srcOrd="0" destOrd="0" presId="urn:microsoft.com/office/officeart/2005/8/layout/pList1#1"/>
    <dgm:cxn modelId="{F5D57757-0397-4B77-A54A-8DAB7B092B60}" type="presParOf" srcId="{02C299EC-80AE-4F9F-BFCE-CA04AA8CFADC}" destId="{AA35EE0B-ED3C-4DFB-B529-A2D94029D479}" srcOrd="1" destOrd="0" presId="urn:microsoft.com/office/officeart/2005/8/layout/pList1#1"/>
    <dgm:cxn modelId="{9A5B0863-6548-48D4-8C45-5190443AED52}" type="presParOf" srcId="{1FF4B63A-5DD2-489A-AD4D-CE8AEF26D28B}" destId="{738973B3-A9B7-417E-BD72-3B091869CF96}" srcOrd="1" destOrd="0" presId="urn:microsoft.com/office/officeart/2005/8/layout/pList1#1"/>
    <dgm:cxn modelId="{82EBA95B-65F9-4AB7-A5D8-5CBB04297BF1}" type="presParOf" srcId="{1FF4B63A-5DD2-489A-AD4D-CE8AEF26D28B}" destId="{184B7D76-5A07-4ECE-9F59-B688BA32CEC7}" srcOrd="2" destOrd="0" presId="urn:microsoft.com/office/officeart/2005/8/layout/pList1#1"/>
    <dgm:cxn modelId="{31931979-A45C-4420-8BA1-72244EE6DC06}" type="presParOf" srcId="{184B7D76-5A07-4ECE-9F59-B688BA32CEC7}" destId="{845E7324-8DE0-43B9-937D-3DC99EAF327B}" srcOrd="0" destOrd="0" presId="urn:microsoft.com/office/officeart/2005/8/layout/pList1#1"/>
    <dgm:cxn modelId="{896CCE10-B415-4B52-B37E-4E86C57E2119}" type="presParOf" srcId="{184B7D76-5A07-4ECE-9F59-B688BA32CEC7}" destId="{62F2DB1D-F89F-4221-99ED-A5D585852EC3}" srcOrd="1" destOrd="0" presId="urn:microsoft.com/office/officeart/2005/8/layout/pList1#1"/>
    <dgm:cxn modelId="{534D3FCC-7A87-4614-8757-88FCC01C9A19}" type="presParOf" srcId="{1FF4B63A-5DD2-489A-AD4D-CE8AEF26D28B}" destId="{B81251FC-2095-4440-B581-06F236970D7E}" srcOrd="3" destOrd="0" presId="urn:microsoft.com/office/officeart/2005/8/layout/pList1#1"/>
    <dgm:cxn modelId="{3A2AC8F5-260E-4D81-BEF1-4D3BBEB866C8}" type="presParOf" srcId="{1FF4B63A-5DD2-489A-AD4D-CE8AEF26D28B}" destId="{B3702A41-BE21-4D7D-8C0C-FDAB0DEDE643}" srcOrd="4" destOrd="0" presId="urn:microsoft.com/office/officeart/2005/8/layout/pList1#1"/>
    <dgm:cxn modelId="{C15A4E6F-2F1D-41C8-849D-F9512DBC1759}" type="presParOf" srcId="{B3702A41-BE21-4D7D-8C0C-FDAB0DEDE643}" destId="{A8F9F2E3-1757-4910-994F-51AC001F55B0}" srcOrd="0" destOrd="0" presId="urn:microsoft.com/office/officeart/2005/8/layout/pList1#1"/>
    <dgm:cxn modelId="{CDA6DD4B-6808-4B3E-B63E-65C2C6D18837}" type="presParOf" srcId="{B3702A41-BE21-4D7D-8C0C-FDAB0DEDE643}" destId="{6F28147B-EB55-4FD7-A231-75F702E667CB}" srcOrd="1" destOrd="0" presId="urn:microsoft.com/office/officeart/2005/8/layout/pList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6223A6-FDEB-4522-ADBF-58CA0143E86F}" type="doc">
      <dgm:prSet loTypeId="urn:microsoft.com/office/officeart/2005/8/layout/gear1" loCatId="process" qsTypeId="urn:microsoft.com/office/officeart/2005/8/quickstyle/simple1" qsCatId="simple" csTypeId="urn:microsoft.com/office/officeart/2005/8/colors/colorful1#2" csCatId="colorful" phldr="1"/>
      <dgm:spPr/>
    </dgm:pt>
    <dgm:pt modelId="{0B308B6B-7C6D-48E6-B457-7E1865EBB40C}">
      <dgm:prSet phldrT="[Text]" phldr="0"/>
      <dgm:spPr/>
      <dgm:t>
        <a:bodyPr/>
        <a:lstStyle/>
        <a:p>
          <a:pPr rtl="0"/>
          <a:r>
            <a:rPr lang="en-US" b="1" dirty="0">
              <a:solidFill>
                <a:schemeClr val="tx1"/>
              </a:solidFill>
            </a:rPr>
            <a:t>With the advancement of computer current user interaction approaches with input devices are not sufficient.</a:t>
          </a:r>
        </a:p>
      </dgm:t>
    </dgm:pt>
    <dgm:pt modelId="{3A81D459-DC94-403C-84A9-B0F48ED3F5E4}" type="parTrans" cxnId="{3C5AEE20-D0AE-42CC-93E1-9D9B51A6ED84}">
      <dgm:prSet/>
      <dgm:spPr/>
      <dgm:t>
        <a:bodyPr/>
        <a:lstStyle/>
        <a:p>
          <a:endParaRPr lang="en-US"/>
        </a:p>
      </dgm:t>
    </dgm:pt>
    <dgm:pt modelId="{87222C78-2576-44C3-B737-3FFE391863DD}" type="sibTrans" cxnId="{3C5AEE20-D0AE-42CC-93E1-9D9B51A6ED84}">
      <dgm:prSet/>
      <dgm:spPr/>
      <dgm:t>
        <a:bodyPr/>
        <a:lstStyle/>
        <a:p>
          <a:endParaRPr lang="en-US" dirty="0"/>
        </a:p>
      </dgm:t>
    </dgm:pt>
    <dgm:pt modelId="{2A3CFF23-CD24-4078-A0B5-046B97145F83}">
      <dgm:prSet phldr="0" custT="1"/>
      <dgm:spPr/>
      <dgm:t>
        <a:bodyPr/>
        <a:lstStyle/>
        <a:p>
          <a:pPr algn="ctr" rtl="0"/>
          <a:r>
            <a:rPr lang="en-US" sz="1000" b="1" dirty="0">
              <a:solidFill>
                <a:schemeClr val="tx1"/>
              </a:solidFill>
            </a:rPr>
            <a:t>Due to the limitation of these devices the useable command set is also limited. Direct use of gesture can be used as an input device for providing natural interaction.</a:t>
          </a:r>
          <a:endParaRPr lang="en-US" sz="1000" b="1" dirty="0">
            <a:solidFill>
              <a:schemeClr val="tx1"/>
            </a:solidFill>
            <a:latin typeface="Calibri Light" panose="020F0302020204030204"/>
            <a:cs typeface="Calibri Light" panose="020F0302020204030204"/>
          </a:endParaRPr>
        </a:p>
      </dgm:t>
    </dgm:pt>
    <dgm:pt modelId="{C48E0F9B-CED4-41DA-B141-11963DBB87DA}" type="parTrans" cxnId="{E3B07FDD-C515-45FA-99CF-A968C35B2D3A}">
      <dgm:prSet/>
      <dgm:spPr/>
      <dgm:t>
        <a:bodyPr/>
        <a:lstStyle/>
        <a:p>
          <a:endParaRPr lang="en-US"/>
        </a:p>
      </dgm:t>
    </dgm:pt>
    <dgm:pt modelId="{A13D3A69-E876-409D-8AB9-BE857FC67365}" type="sibTrans" cxnId="{E3B07FDD-C515-45FA-99CF-A968C35B2D3A}">
      <dgm:prSet/>
      <dgm:spPr/>
      <dgm:t>
        <a:bodyPr/>
        <a:lstStyle/>
        <a:p>
          <a:endParaRPr lang="en-US" dirty="0"/>
        </a:p>
      </dgm:t>
    </dgm:pt>
    <dgm:pt modelId="{86C5E83B-F531-44AF-AEFC-B912F0AF6216}">
      <dgm:prSet phldr="0" custT="1"/>
      <dgm:spPr/>
      <dgm:t>
        <a:bodyPr/>
        <a:lstStyle/>
        <a:p>
          <a:pPr algn="ctr"/>
          <a:r>
            <a:rPr lang="en-US" sz="1100" b="1" dirty="0">
              <a:solidFill>
                <a:schemeClr val="tx1"/>
              </a:solidFill>
            </a:rPr>
            <a:t>To give a system to government to aid the injured army personnel during line of duty and to aid the bedridden patients in the hospitals.</a:t>
          </a:r>
          <a:endParaRPr lang="en-IN" sz="1100" b="1" dirty="0">
            <a:solidFill>
              <a:schemeClr val="tx1"/>
            </a:solidFill>
            <a:latin typeface="Times New Roman"/>
            <a:cs typeface="Times New Roman"/>
          </a:endParaRPr>
        </a:p>
      </dgm:t>
    </dgm:pt>
    <dgm:pt modelId="{8384A749-7C39-49BD-93A2-944E882316E9}" type="parTrans" cxnId="{E642649A-A80E-4943-ACF0-3D4240E9AFDD}">
      <dgm:prSet/>
      <dgm:spPr/>
      <dgm:t>
        <a:bodyPr/>
        <a:lstStyle/>
        <a:p>
          <a:endParaRPr lang="en-US"/>
        </a:p>
      </dgm:t>
    </dgm:pt>
    <dgm:pt modelId="{51A0895F-C29F-4D82-8D64-1C1B7C4EC5BE}" type="sibTrans" cxnId="{E642649A-A80E-4943-ACF0-3D4240E9AFDD}">
      <dgm:prSet/>
      <dgm:spPr/>
      <dgm:t>
        <a:bodyPr/>
        <a:lstStyle/>
        <a:p>
          <a:endParaRPr lang="en-US" dirty="0"/>
        </a:p>
      </dgm:t>
    </dgm:pt>
    <dgm:pt modelId="{47BFA3DB-C98E-4093-9BE2-02E00607A430}">
      <dgm:prSet phldr="0"/>
      <dgm:spPr/>
      <dgm:t>
        <a:bodyPr/>
        <a:lstStyle/>
        <a:p>
          <a:endParaRPr lang="en-US" dirty="0"/>
        </a:p>
      </dgm:t>
    </dgm:pt>
    <dgm:pt modelId="{63F0A316-630D-45CD-BD39-A148D1EAE391}" type="parTrans" cxnId="{54974504-C4EC-41EE-B96C-C1A95320EACE}">
      <dgm:prSet/>
      <dgm:spPr/>
      <dgm:t>
        <a:bodyPr/>
        <a:lstStyle/>
        <a:p>
          <a:endParaRPr lang="en-US"/>
        </a:p>
      </dgm:t>
    </dgm:pt>
    <dgm:pt modelId="{94BD8108-889B-4BE1-B932-7D874F79B0E4}" type="sibTrans" cxnId="{54974504-C4EC-41EE-B96C-C1A95320EACE}">
      <dgm:prSet/>
      <dgm:spPr/>
      <dgm:t>
        <a:bodyPr/>
        <a:lstStyle/>
        <a:p>
          <a:endParaRPr lang="en-US"/>
        </a:p>
      </dgm:t>
    </dgm:pt>
    <dgm:pt modelId="{879F2580-2758-4EC4-8C9D-3C965CD0EEF4}" type="pres">
      <dgm:prSet presAssocID="{D56223A6-FDEB-4522-ADBF-58CA0143E86F}" presName="composite" presStyleCnt="0">
        <dgm:presLayoutVars>
          <dgm:chMax val="3"/>
          <dgm:animLvl val="lvl"/>
          <dgm:resizeHandles val="exact"/>
        </dgm:presLayoutVars>
      </dgm:prSet>
      <dgm:spPr/>
    </dgm:pt>
    <dgm:pt modelId="{0D716972-7D96-4F47-A13E-F972393318F7}" type="pres">
      <dgm:prSet presAssocID="{0B308B6B-7C6D-48E6-B457-7E1865EBB40C}" presName="gear1" presStyleLbl="node1" presStyleIdx="0" presStyleCnt="3">
        <dgm:presLayoutVars>
          <dgm:chMax val="1"/>
          <dgm:bulletEnabled val="1"/>
        </dgm:presLayoutVars>
      </dgm:prSet>
      <dgm:spPr/>
    </dgm:pt>
    <dgm:pt modelId="{32D2428D-AD0B-4E97-A3CD-A0F2C0268C75}" type="pres">
      <dgm:prSet presAssocID="{0B308B6B-7C6D-48E6-B457-7E1865EBB40C}" presName="gear1srcNode" presStyleLbl="node1" presStyleIdx="0" presStyleCnt="3"/>
      <dgm:spPr/>
    </dgm:pt>
    <dgm:pt modelId="{48B25552-7C08-4F8A-B427-EE8B2C123E66}" type="pres">
      <dgm:prSet presAssocID="{0B308B6B-7C6D-48E6-B457-7E1865EBB40C}" presName="gear1dstNode" presStyleLbl="node1" presStyleIdx="0" presStyleCnt="3"/>
      <dgm:spPr/>
    </dgm:pt>
    <dgm:pt modelId="{F8901827-120E-4AAB-83CF-53A1C3BEFA36}" type="pres">
      <dgm:prSet presAssocID="{2A3CFF23-CD24-4078-A0B5-046B97145F83}" presName="gear2" presStyleLbl="node1" presStyleIdx="1" presStyleCnt="3" custScaleX="107035" custScaleY="114052">
        <dgm:presLayoutVars>
          <dgm:chMax val="1"/>
          <dgm:bulletEnabled val="1"/>
        </dgm:presLayoutVars>
      </dgm:prSet>
      <dgm:spPr/>
    </dgm:pt>
    <dgm:pt modelId="{B91D582F-930A-44DA-8C51-DA88F9FE2614}" type="pres">
      <dgm:prSet presAssocID="{2A3CFF23-CD24-4078-A0B5-046B97145F83}" presName="gear2srcNode" presStyleLbl="node1" presStyleIdx="1" presStyleCnt="3"/>
      <dgm:spPr/>
    </dgm:pt>
    <dgm:pt modelId="{AACBFB9D-0330-42A3-8D0B-87CF401F8806}" type="pres">
      <dgm:prSet presAssocID="{2A3CFF23-CD24-4078-A0B5-046B97145F83}" presName="gear2dstNode" presStyleLbl="node1" presStyleIdx="1" presStyleCnt="3"/>
      <dgm:spPr/>
    </dgm:pt>
    <dgm:pt modelId="{91A46188-92A6-4B3C-B1D3-0BC598D4EFD5}" type="pres">
      <dgm:prSet presAssocID="{86C5E83B-F531-44AF-AEFC-B912F0AF6216}" presName="gear3" presStyleLbl="node1" presStyleIdx="2" presStyleCnt="3" custScaleX="115638" custScaleY="117692" custLinFactNeighborX="7792" custLinFactNeighborY="-2717"/>
      <dgm:spPr/>
    </dgm:pt>
    <dgm:pt modelId="{FF13E816-A08B-452E-81FA-AFB6676C8895}" type="pres">
      <dgm:prSet presAssocID="{86C5E83B-F531-44AF-AEFC-B912F0AF6216}" presName="gear3tx" presStyleLbl="node1" presStyleIdx="2" presStyleCnt="3">
        <dgm:presLayoutVars>
          <dgm:chMax val="1"/>
          <dgm:bulletEnabled val="1"/>
        </dgm:presLayoutVars>
      </dgm:prSet>
      <dgm:spPr/>
    </dgm:pt>
    <dgm:pt modelId="{986B2456-9E2D-487C-AF4F-EC30D8633DE6}" type="pres">
      <dgm:prSet presAssocID="{86C5E83B-F531-44AF-AEFC-B912F0AF6216}" presName="gear3srcNode" presStyleLbl="node1" presStyleIdx="2" presStyleCnt="3"/>
      <dgm:spPr/>
    </dgm:pt>
    <dgm:pt modelId="{A810AB6F-A794-430A-ADBE-EA306D7EF773}" type="pres">
      <dgm:prSet presAssocID="{86C5E83B-F531-44AF-AEFC-B912F0AF6216}" presName="gear3dstNode" presStyleLbl="node1" presStyleIdx="2" presStyleCnt="3"/>
      <dgm:spPr/>
    </dgm:pt>
    <dgm:pt modelId="{2DCF2A8D-F5B6-4456-BE43-1DAB6D18EE71}" type="pres">
      <dgm:prSet presAssocID="{87222C78-2576-44C3-B737-3FFE391863DD}" presName="connector1" presStyleLbl="sibTrans2D1" presStyleIdx="0" presStyleCnt="3"/>
      <dgm:spPr/>
    </dgm:pt>
    <dgm:pt modelId="{42234C51-F373-4EE4-BD8D-50C3DCCC4FCC}" type="pres">
      <dgm:prSet presAssocID="{A13D3A69-E876-409D-8AB9-BE857FC67365}" presName="connector2" presStyleLbl="sibTrans2D1" presStyleIdx="1" presStyleCnt="3"/>
      <dgm:spPr/>
    </dgm:pt>
    <dgm:pt modelId="{07407383-80B2-49B2-891B-3AD037665F29}" type="pres">
      <dgm:prSet presAssocID="{51A0895F-C29F-4D82-8D64-1C1B7C4EC5BE}" presName="connector3" presStyleLbl="sibTrans2D1" presStyleIdx="2" presStyleCnt="3"/>
      <dgm:spPr/>
    </dgm:pt>
  </dgm:ptLst>
  <dgm:cxnLst>
    <dgm:cxn modelId="{54974504-C4EC-41EE-B96C-C1A95320EACE}" srcId="{D56223A6-FDEB-4522-ADBF-58CA0143E86F}" destId="{47BFA3DB-C98E-4093-9BE2-02E00607A430}" srcOrd="3" destOrd="0" parTransId="{63F0A316-630D-45CD-BD39-A148D1EAE391}" sibTransId="{94BD8108-889B-4BE1-B932-7D874F79B0E4}"/>
    <dgm:cxn modelId="{8DB52B0D-C0E5-4BEA-8935-FEB8C8FB9B18}" type="presOf" srcId="{2A3CFF23-CD24-4078-A0B5-046B97145F83}" destId="{F8901827-120E-4AAB-83CF-53A1C3BEFA36}" srcOrd="0" destOrd="0" presId="urn:microsoft.com/office/officeart/2005/8/layout/gear1"/>
    <dgm:cxn modelId="{E9EB4614-D4E6-4B7B-9CEF-1349B716BECA}" type="presOf" srcId="{0B308B6B-7C6D-48E6-B457-7E1865EBB40C}" destId="{48B25552-7C08-4F8A-B427-EE8B2C123E66}" srcOrd="2" destOrd="0" presId="urn:microsoft.com/office/officeart/2005/8/layout/gear1"/>
    <dgm:cxn modelId="{3C5AEE20-D0AE-42CC-93E1-9D9B51A6ED84}" srcId="{D56223A6-FDEB-4522-ADBF-58CA0143E86F}" destId="{0B308B6B-7C6D-48E6-B457-7E1865EBB40C}" srcOrd="0" destOrd="0" parTransId="{3A81D459-DC94-403C-84A9-B0F48ED3F5E4}" sibTransId="{87222C78-2576-44C3-B737-3FFE391863DD}"/>
    <dgm:cxn modelId="{F599CC24-E522-4E7B-A2D7-77E91DF6FCCE}" type="presOf" srcId="{86C5E83B-F531-44AF-AEFC-B912F0AF6216}" destId="{91A46188-92A6-4B3C-B1D3-0BC598D4EFD5}" srcOrd="0" destOrd="0" presId="urn:microsoft.com/office/officeart/2005/8/layout/gear1"/>
    <dgm:cxn modelId="{B044BC3B-39D2-4604-841B-F4972656A661}" type="presOf" srcId="{A13D3A69-E876-409D-8AB9-BE857FC67365}" destId="{42234C51-F373-4EE4-BD8D-50C3DCCC4FCC}" srcOrd="0" destOrd="0" presId="urn:microsoft.com/office/officeart/2005/8/layout/gear1"/>
    <dgm:cxn modelId="{328FD65B-D26C-4EB3-AD05-4AF3929F9D0C}" type="presOf" srcId="{86C5E83B-F531-44AF-AEFC-B912F0AF6216}" destId="{A810AB6F-A794-430A-ADBE-EA306D7EF773}" srcOrd="3" destOrd="0" presId="urn:microsoft.com/office/officeart/2005/8/layout/gear1"/>
    <dgm:cxn modelId="{E642649A-A80E-4943-ACF0-3D4240E9AFDD}" srcId="{D56223A6-FDEB-4522-ADBF-58CA0143E86F}" destId="{86C5E83B-F531-44AF-AEFC-B912F0AF6216}" srcOrd="2" destOrd="0" parTransId="{8384A749-7C39-49BD-93A2-944E882316E9}" sibTransId="{51A0895F-C29F-4D82-8D64-1C1B7C4EC5BE}"/>
    <dgm:cxn modelId="{DBC909B7-1940-4EBB-A78E-B2CE3619045B}" type="presOf" srcId="{2A3CFF23-CD24-4078-A0B5-046B97145F83}" destId="{B91D582F-930A-44DA-8C51-DA88F9FE2614}" srcOrd="1" destOrd="0" presId="urn:microsoft.com/office/officeart/2005/8/layout/gear1"/>
    <dgm:cxn modelId="{56D16BC2-85EB-4B68-BF16-A3C54B23BB4A}" type="presOf" srcId="{86C5E83B-F531-44AF-AEFC-B912F0AF6216}" destId="{986B2456-9E2D-487C-AF4F-EC30D8633DE6}" srcOrd="2" destOrd="0" presId="urn:microsoft.com/office/officeart/2005/8/layout/gear1"/>
    <dgm:cxn modelId="{64CF99C5-4023-4322-A8A5-18CD9D1E87B2}" type="presOf" srcId="{D56223A6-FDEB-4522-ADBF-58CA0143E86F}" destId="{879F2580-2758-4EC4-8C9D-3C965CD0EEF4}" srcOrd="0" destOrd="0" presId="urn:microsoft.com/office/officeart/2005/8/layout/gear1"/>
    <dgm:cxn modelId="{78E771C8-31C6-46E7-AD91-192C8DFF9A96}" type="presOf" srcId="{86C5E83B-F531-44AF-AEFC-B912F0AF6216}" destId="{FF13E816-A08B-452E-81FA-AFB6676C8895}" srcOrd="1" destOrd="0" presId="urn:microsoft.com/office/officeart/2005/8/layout/gear1"/>
    <dgm:cxn modelId="{DB7E69CF-AD00-46C4-86BB-CDDA7605F4BA}" type="presOf" srcId="{0B308B6B-7C6D-48E6-B457-7E1865EBB40C}" destId="{32D2428D-AD0B-4E97-A3CD-A0F2C0268C75}" srcOrd="1" destOrd="0" presId="urn:microsoft.com/office/officeart/2005/8/layout/gear1"/>
    <dgm:cxn modelId="{DAE320D4-2DD4-4A32-BCAE-572F4AEC5B55}" type="presOf" srcId="{51A0895F-C29F-4D82-8D64-1C1B7C4EC5BE}" destId="{07407383-80B2-49B2-891B-3AD037665F29}" srcOrd="0" destOrd="0" presId="urn:microsoft.com/office/officeart/2005/8/layout/gear1"/>
    <dgm:cxn modelId="{E3B07FDD-C515-45FA-99CF-A968C35B2D3A}" srcId="{D56223A6-FDEB-4522-ADBF-58CA0143E86F}" destId="{2A3CFF23-CD24-4078-A0B5-046B97145F83}" srcOrd="1" destOrd="0" parTransId="{C48E0F9B-CED4-41DA-B141-11963DBB87DA}" sibTransId="{A13D3A69-E876-409D-8AB9-BE857FC67365}"/>
    <dgm:cxn modelId="{0F36C6E3-AB3D-416C-885B-7095E8D08F01}" type="presOf" srcId="{2A3CFF23-CD24-4078-A0B5-046B97145F83}" destId="{AACBFB9D-0330-42A3-8D0B-87CF401F8806}" srcOrd="2" destOrd="0" presId="urn:microsoft.com/office/officeart/2005/8/layout/gear1"/>
    <dgm:cxn modelId="{D534B5E6-F3CD-4F37-A6C4-051BC3BE8081}" type="presOf" srcId="{87222C78-2576-44C3-B737-3FFE391863DD}" destId="{2DCF2A8D-F5B6-4456-BE43-1DAB6D18EE71}" srcOrd="0" destOrd="0" presId="urn:microsoft.com/office/officeart/2005/8/layout/gear1"/>
    <dgm:cxn modelId="{74F238F3-EFCD-4C1A-8A82-328B3EAD78B0}" type="presOf" srcId="{0B308B6B-7C6D-48E6-B457-7E1865EBB40C}" destId="{0D716972-7D96-4F47-A13E-F972393318F7}" srcOrd="0" destOrd="0" presId="urn:microsoft.com/office/officeart/2005/8/layout/gear1"/>
    <dgm:cxn modelId="{403B743C-F92A-40D6-BAF6-E03E314347AD}" type="presParOf" srcId="{879F2580-2758-4EC4-8C9D-3C965CD0EEF4}" destId="{0D716972-7D96-4F47-A13E-F972393318F7}" srcOrd="0" destOrd="0" presId="urn:microsoft.com/office/officeart/2005/8/layout/gear1"/>
    <dgm:cxn modelId="{7393C550-6BAF-4F0A-87F1-640937C55039}" type="presParOf" srcId="{879F2580-2758-4EC4-8C9D-3C965CD0EEF4}" destId="{32D2428D-AD0B-4E97-A3CD-A0F2C0268C75}" srcOrd="1" destOrd="0" presId="urn:microsoft.com/office/officeart/2005/8/layout/gear1"/>
    <dgm:cxn modelId="{BEA92517-5CE7-49D2-9889-C52ADD7E327F}" type="presParOf" srcId="{879F2580-2758-4EC4-8C9D-3C965CD0EEF4}" destId="{48B25552-7C08-4F8A-B427-EE8B2C123E66}" srcOrd="2" destOrd="0" presId="urn:microsoft.com/office/officeart/2005/8/layout/gear1"/>
    <dgm:cxn modelId="{85467C2F-EBA1-425A-BFB3-F06FC1F96398}" type="presParOf" srcId="{879F2580-2758-4EC4-8C9D-3C965CD0EEF4}" destId="{F8901827-120E-4AAB-83CF-53A1C3BEFA36}" srcOrd="3" destOrd="0" presId="urn:microsoft.com/office/officeart/2005/8/layout/gear1"/>
    <dgm:cxn modelId="{67CE226F-6C3D-4276-B82B-8F9453B7EFFC}" type="presParOf" srcId="{879F2580-2758-4EC4-8C9D-3C965CD0EEF4}" destId="{B91D582F-930A-44DA-8C51-DA88F9FE2614}" srcOrd="4" destOrd="0" presId="urn:microsoft.com/office/officeart/2005/8/layout/gear1"/>
    <dgm:cxn modelId="{7B5F50A7-E94C-4C60-B778-0E768B326600}" type="presParOf" srcId="{879F2580-2758-4EC4-8C9D-3C965CD0EEF4}" destId="{AACBFB9D-0330-42A3-8D0B-87CF401F8806}" srcOrd="5" destOrd="0" presId="urn:microsoft.com/office/officeart/2005/8/layout/gear1"/>
    <dgm:cxn modelId="{E7581B33-6A32-4155-B966-FE6F03CC6FA2}" type="presParOf" srcId="{879F2580-2758-4EC4-8C9D-3C965CD0EEF4}" destId="{91A46188-92A6-4B3C-B1D3-0BC598D4EFD5}" srcOrd="6" destOrd="0" presId="urn:microsoft.com/office/officeart/2005/8/layout/gear1"/>
    <dgm:cxn modelId="{17C156BC-660A-4E5D-9B81-25D387A9BDF1}" type="presParOf" srcId="{879F2580-2758-4EC4-8C9D-3C965CD0EEF4}" destId="{FF13E816-A08B-452E-81FA-AFB6676C8895}" srcOrd="7" destOrd="0" presId="urn:microsoft.com/office/officeart/2005/8/layout/gear1"/>
    <dgm:cxn modelId="{E6D1E436-F425-42C3-88D5-1B7FF1BE61C0}" type="presParOf" srcId="{879F2580-2758-4EC4-8C9D-3C965CD0EEF4}" destId="{986B2456-9E2D-487C-AF4F-EC30D8633DE6}" srcOrd="8" destOrd="0" presId="urn:microsoft.com/office/officeart/2005/8/layout/gear1"/>
    <dgm:cxn modelId="{E8F9A4DA-D757-4F8D-9D1D-502C2C5E2F85}" type="presParOf" srcId="{879F2580-2758-4EC4-8C9D-3C965CD0EEF4}" destId="{A810AB6F-A794-430A-ADBE-EA306D7EF773}" srcOrd="9" destOrd="0" presId="urn:microsoft.com/office/officeart/2005/8/layout/gear1"/>
    <dgm:cxn modelId="{019CA763-4B5F-404C-BABF-A1E3F7006DB7}" type="presParOf" srcId="{879F2580-2758-4EC4-8C9D-3C965CD0EEF4}" destId="{2DCF2A8D-F5B6-4456-BE43-1DAB6D18EE71}" srcOrd="10" destOrd="0" presId="urn:microsoft.com/office/officeart/2005/8/layout/gear1"/>
    <dgm:cxn modelId="{AB4DE9FA-CBFC-4670-A185-64191394AE30}" type="presParOf" srcId="{879F2580-2758-4EC4-8C9D-3C965CD0EEF4}" destId="{42234C51-F373-4EE4-BD8D-50C3DCCC4FCC}" srcOrd="11" destOrd="0" presId="urn:microsoft.com/office/officeart/2005/8/layout/gear1"/>
    <dgm:cxn modelId="{394F1977-4EAA-48D4-AD7F-B541B4D49CF1}" type="presParOf" srcId="{879F2580-2758-4EC4-8C9D-3C965CD0EEF4}" destId="{07407383-80B2-49B2-891B-3AD037665F29}"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D381F17-59D0-4852-B48F-C834D71AF8A7}" type="doc">
      <dgm:prSet loTypeId="urn:microsoft.com/office/officeart/2005/8/layout/hList6" loCatId="list" qsTypeId="urn:microsoft.com/office/officeart/2005/8/quickstyle/simple1" qsCatId="simple" csTypeId="urn:microsoft.com/office/officeart/2005/8/colors/colorful1#3" csCatId="colorful" phldr="1"/>
      <dgm:spPr/>
    </dgm:pt>
    <dgm:pt modelId="{633B6864-A2DC-4ACE-A197-203F1C7D7D39}">
      <dgm:prSet phldr="0"/>
      <dgm:spPr/>
      <dgm:t>
        <a:bodyPr/>
        <a:lstStyle/>
        <a:p>
          <a:r>
            <a:rPr lang="en-US" dirty="0">
              <a:solidFill>
                <a:schemeClr val="tx1"/>
              </a:solidFill>
              <a:latin typeface="Times New Roman" panose="02020603050405020304" pitchFamily="18" charset="0"/>
              <a:cs typeface="Times New Roman" panose="02020603050405020304" pitchFamily="18" charset="0"/>
            </a:rPr>
            <a:t>To establish people friendly system to aid in the ease of living of the challenged people.</a:t>
          </a:r>
        </a:p>
      </dgm:t>
    </dgm:pt>
    <dgm:pt modelId="{EF9AA552-43E2-4748-A640-01FE56142C3E}" type="parTrans" cxnId="{88EEC0F0-B4F8-4188-AB73-EB3F4DB48302}">
      <dgm:prSet/>
      <dgm:spPr/>
      <dgm:t>
        <a:bodyPr/>
        <a:lstStyle/>
        <a:p>
          <a:endParaRPr lang="en-IN"/>
        </a:p>
      </dgm:t>
    </dgm:pt>
    <dgm:pt modelId="{11CE2D93-00F8-4DE1-BD6D-E9A8007B0219}" type="sibTrans" cxnId="{88EEC0F0-B4F8-4188-AB73-EB3F4DB48302}">
      <dgm:prSet/>
      <dgm:spPr/>
      <dgm:t>
        <a:bodyPr/>
        <a:lstStyle/>
        <a:p>
          <a:endParaRPr lang="en-US"/>
        </a:p>
      </dgm:t>
    </dgm:pt>
    <dgm:pt modelId="{55B73F15-810D-4AF5-A4E2-2E4EAF59101F}">
      <dgm:prSet phldr="0"/>
      <dgm:spPr/>
      <dgm:t>
        <a:bodyPr/>
        <a:lstStyle/>
        <a:p>
          <a:r>
            <a:rPr lang="en-US" dirty="0">
              <a:solidFill>
                <a:schemeClr val="tx1"/>
              </a:solidFill>
              <a:latin typeface="Times New Roman" panose="02020603050405020304" pitchFamily="18" charset="0"/>
              <a:cs typeface="Times New Roman" panose="02020603050405020304" pitchFamily="18" charset="0"/>
            </a:rPr>
            <a:t>To establish a complete system for detecting, recognizing and interpreting gesture recognition through computer vision using Python and OpenCV techniques</a:t>
          </a:r>
          <a:r>
            <a:rPr lang="en-US" dirty="0"/>
            <a:t>.</a:t>
          </a:r>
          <a:endParaRPr lang="en-IN" dirty="0"/>
        </a:p>
      </dgm:t>
    </dgm:pt>
    <dgm:pt modelId="{F6CC82F3-F3B0-495A-8503-1D871F661436}" type="parTrans" cxnId="{C98F016B-CFDB-430B-9F2B-8E53F5855FEA}">
      <dgm:prSet/>
      <dgm:spPr/>
      <dgm:t>
        <a:bodyPr/>
        <a:lstStyle/>
        <a:p>
          <a:endParaRPr lang="en-IN"/>
        </a:p>
      </dgm:t>
    </dgm:pt>
    <dgm:pt modelId="{DBE14739-631E-4A44-A2A1-D7025B5BC94A}" type="sibTrans" cxnId="{C98F016B-CFDB-430B-9F2B-8E53F5855FEA}">
      <dgm:prSet/>
      <dgm:spPr/>
      <dgm:t>
        <a:bodyPr/>
        <a:lstStyle/>
        <a:p>
          <a:endParaRPr lang="en-US"/>
        </a:p>
      </dgm:t>
    </dgm:pt>
    <dgm:pt modelId="{26226FEE-FB2C-4915-9A0E-0AB396BD504A}" type="pres">
      <dgm:prSet presAssocID="{CD381F17-59D0-4852-B48F-C834D71AF8A7}" presName="Name0" presStyleCnt="0">
        <dgm:presLayoutVars>
          <dgm:dir/>
          <dgm:resizeHandles val="exact"/>
        </dgm:presLayoutVars>
      </dgm:prSet>
      <dgm:spPr/>
    </dgm:pt>
    <dgm:pt modelId="{E7AF4D1D-1C02-448D-A457-8FB9302041D9}" type="pres">
      <dgm:prSet presAssocID="{55B73F15-810D-4AF5-A4E2-2E4EAF59101F}" presName="node" presStyleLbl="node1" presStyleIdx="0" presStyleCnt="2">
        <dgm:presLayoutVars>
          <dgm:bulletEnabled val="1"/>
        </dgm:presLayoutVars>
      </dgm:prSet>
      <dgm:spPr/>
    </dgm:pt>
    <dgm:pt modelId="{4004811D-D246-4FB9-9520-BAC1AE254AFB}" type="pres">
      <dgm:prSet presAssocID="{DBE14739-631E-4A44-A2A1-D7025B5BC94A}" presName="sibTrans" presStyleCnt="0"/>
      <dgm:spPr/>
    </dgm:pt>
    <dgm:pt modelId="{DC3AD723-4779-46DC-B96F-07F9C146EE0C}" type="pres">
      <dgm:prSet presAssocID="{633B6864-A2DC-4ACE-A197-203F1C7D7D39}" presName="node" presStyleLbl="node1" presStyleIdx="1" presStyleCnt="2">
        <dgm:presLayoutVars>
          <dgm:bulletEnabled val="1"/>
        </dgm:presLayoutVars>
      </dgm:prSet>
      <dgm:spPr/>
    </dgm:pt>
  </dgm:ptLst>
  <dgm:cxnLst>
    <dgm:cxn modelId="{632D3303-3251-49FC-899C-4A5F592CD8C8}" type="presOf" srcId="{CD381F17-59D0-4852-B48F-C834D71AF8A7}" destId="{26226FEE-FB2C-4915-9A0E-0AB396BD504A}" srcOrd="0" destOrd="0" presId="urn:microsoft.com/office/officeart/2005/8/layout/hList6"/>
    <dgm:cxn modelId="{C98F016B-CFDB-430B-9F2B-8E53F5855FEA}" srcId="{CD381F17-59D0-4852-B48F-C834D71AF8A7}" destId="{55B73F15-810D-4AF5-A4E2-2E4EAF59101F}" srcOrd="0" destOrd="0" parTransId="{F6CC82F3-F3B0-495A-8503-1D871F661436}" sibTransId="{DBE14739-631E-4A44-A2A1-D7025B5BC94A}"/>
    <dgm:cxn modelId="{2EC8C19C-4FB6-4D26-8376-502685AD5F7D}" type="presOf" srcId="{633B6864-A2DC-4ACE-A197-203F1C7D7D39}" destId="{DC3AD723-4779-46DC-B96F-07F9C146EE0C}" srcOrd="0" destOrd="0" presId="urn:microsoft.com/office/officeart/2005/8/layout/hList6"/>
    <dgm:cxn modelId="{88EEC0F0-B4F8-4188-AB73-EB3F4DB48302}" srcId="{CD381F17-59D0-4852-B48F-C834D71AF8A7}" destId="{633B6864-A2DC-4ACE-A197-203F1C7D7D39}" srcOrd="1" destOrd="0" parTransId="{EF9AA552-43E2-4748-A640-01FE56142C3E}" sibTransId="{11CE2D93-00F8-4DE1-BD6D-E9A8007B0219}"/>
    <dgm:cxn modelId="{27870BF2-B4E2-4CFC-B528-91476EC1ACFC}" type="presOf" srcId="{55B73F15-810D-4AF5-A4E2-2E4EAF59101F}" destId="{E7AF4D1D-1C02-448D-A457-8FB9302041D9}" srcOrd="0" destOrd="0" presId="urn:microsoft.com/office/officeart/2005/8/layout/hList6"/>
    <dgm:cxn modelId="{F6ADC68A-FD09-4F4B-B40B-F3F16AA737B9}" type="presParOf" srcId="{26226FEE-FB2C-4915-9A0E-0AB396BD504A}" destId="{E7AF4D1D-1C02-448D-A457-8FB9302041D9}" srcOrd="0" destOrd="0" presId="urn:microsoft.com/office/officeart/2005/8/layout/hList6"/>
    <dgm:cxn modelId="{8C5573D9-F73B-4DA3-9A13-148DB15E59C3}" type="presParOf" srcId="{26226FEE-FB2C-4915-9A0E-0AB396BD504A}" destId="{4004811D-D246-4FB9-9520-BAC1AE254AFB}" srcOrd="1" destOrd="0" presId="urn:microsoft.com/office/officeart/2005/8/layout/hList6"/>
    <dgm:cxn modelId="{611DF23A-2D00-4CA3-B503-0D815F70654F}" type="presParOf" srcId="{26226FEE-FB2C-4915-9A0E-0AB396BD504A}" destId="{DC3AD723-4779-46DC-B96F-07F9C146EE0C}" srcOrd="2"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4E15653-7B70-4A5D-875D-69CC7525A859}" type="doc">
      <dgm:prSet loTypeId="urn:microsoft.com/office/officeart/2005/8/layout/matrix2" loCatId="matrix" qsTypeId="urn:microsoft.com/office/officeart/2005/8/quickstyle/3d1" qsCatId="3D" csTypeId="urn:microsoft.com/office/officeart/2005/8/colors/accent5_5" csCatId="accent5" phldr="1"/>
      <dgm:spPr/>
      <dgm:t>
        <a:bodyPr/>
        <a:lstStyle/>
        <a:p>
          <a:endParaRPr lang="en-IN"/>
        </a:p>
      </dgm:t>
    </dgm:pt>
    <dgm:pt modelId="{7D79347C-CFEE-4B12-AE8C-9725433927E7}">
      <dgm:prSet phldrT="[Text]" custT="1"/>
      <dgm:spPr>
        <a:solidFill>
          <a:schemeClr val="accent1"/>
        </a:solidFill>
      </dgm:spPr>
      <dgm:t>
        <a:bodyPr/>
        <a:lstStyle/>
        <a:p>
          <a:pPr algn="ctr"/>
          <a:r>
            <a:rPr lang="en-IN" sz="1400" b="1" dirty="0"/>
            <a:t>THREATS</a:t>
          </a:r>
        </a:p>
        <a:p>
          <a:pPr algn="l"/>
          <a:r>
            <a:rPr lang="en-IN" sz="1400" b="1" dirty="0"/>
            <a:t>* </a:t>
          </a:r>
          <a:r>
            <a:rPr lang="en-IN" sz="1400" b="0" dirty="0"/>
            <a:t>W</a:t>
          </a:r>
          <a:r>
            <a:rPr lang="en-US" sz="1400" b="0" i="0" dirty="0"/>
            <a:t>hen parsing a JSON file and encountering a null byte, OpenCV copies to the buffer the entire value up to that point. This help attacker to easily attack the system.</a:t>
          </a:r>
          <a:endParaRPr lang="en-IN" sz="1400" b="1" dirty="0"/>
        </a:p>
        <a:p>
          <a:pPr algn="l"/>
          <a:r>
            <a:rPr lang="en-IN" sz="1400" b="1" dirty="0"/>
            <a:t>* Gesture limitation is a issue as if we want to add a new gesture then in that case we have to train whole data again</a:t>
          </a:r>
          <a:r>
            <a:rPr lang="en-US" sz="1400" b="0" i="0" dirty="0"/>
            <a:t>.</a:t>
          </a:r>
          <a:endParaRPr lang="en-IN" sz="1400" b="1" dirty="0"/>
        </a:p>
      </dgm:t>
    </dgm:pt>
    <dgm:pt modelId="{6E8BC20B-FE68-4242-B9A5-94CE02806C88}" type="parTrans" cxnId="{A5CA0E1B-C14F-4684-BA83-D50D36AEFA6A}">
      <dgm:prSet/>
      <dgm:spPr/>
      <dgm:t>
        <a:bodyPr/>
        <a:lstStyle/>
        <a:p>
          <a:endParaRPr lang="en-IN"/>
        </a:p>
      </dgm:t>
    </dgm:pt>
    <dgm:pt modelId="{439C3D9E-7E09-41C9-99C5-18D0B91C1ACC}" type="sibTrans" cxnId="{A5CA0E1B-C14F-4684-BA83-D50D36AEFA6A}">
      <dgm:prSet/>
      <dgm:spPr/>
      <dgm:t>
        <a:bodyPr/>
        <a:lstStyle/>
        <a:p>
          <a:endParaRPr lang="en-IN"/>
        </a:p>
      </dgm:t>
    </dgm:pt>
    <dgm:pt modelId="{AC86BCEB-B886-41CE-8D98-B7712CC1E84F}">
      <dgm:prSet phldrT="[Text]" custT="1"/>
      <dgm:spPr>
        <a:solidFill>
          <a:schemeClr val="accent1"/>
        </a:solidFill>
      </dgm:spPr>
      <dgm:t>
        <a:bodyPr/>
        <a:lstStyle/>
        <a:p>
          <a:pPr algn="ctr"/>
          <a:r>
            <a:rPr lang="en-IN" sz="1400" b="1" dirty="0"/>
            <a:t>STRENGTH</a:t>
          </a:r>
        </a:p>
        <a:p>
          <a:pPr algn="l"/>
          <a:r>
            <a:rPr lang="en-IN" sz="1400" dirty="0"/>
            <a:t>* There are a lot of API’s SDK’s online that help build such a system.</a:t>
          </a:r>
        </a:p>
        <a:p>
          <a:pPr algn="l"/>
          <a:r>
            <a:rPr lang="en-IN" sz="1400" dirty="0"/>
            <a:t>* </a:t>
          </a:r>
          <a:r>
            <a:rPr lang="en-US" sz="1400" dirty="0"/>
            <a:t>Footage can be recorded to be manually checked.</a:t>
          </a:r>
          <a:endParaRPr lang="en-IN" sz="2000" dirty="0"/>
        </a:p>
      </dgm:t>
    </dgm:pt>
    <dgm:pt modelId="{B7D79AD9-287B-4879-BFF3-984AE82F2F6F}" type="parTrans" cxnId="{0ED6ACC1-DB42-469E-B1F1-55131111A7AD}">
      <dgm:prSet/>
      <dgm:spPr/>
      <dgm:t>
        <a:bodyPr/>
        <a:lstStyle/>
        <a:p>
          <a:endParaRPr lang="en-IN"/>
        </a:p>
      </dgm:t>
    </dgm:pt>
    <dgm:pt modelId="{71F4A330-2DAC-4E52-BAA4-2CD8629242AF}" type="sibTrans" cxnId="{0ED6ACC1-DB42-469E-B1F1-55131111A7AD}">
      <dgm:prSet/>
      <dgm:spPr/>
      <dgm:t>
        <a:bodyPr/>
        <a:lstStyle/>
        <a:p>
          <a:endParaRPr lang="en-IN"/>
        </a:p>
      </dgm:t>
    </dgm:pt>
    <dgm:pt modelId="{D08EB932-7002-4C8A-83FA-5977059562FD}">
      <dgm:prSet phldrT="[Text]" custT="1"/>
      <dgm:spPr>
        <a:solidFill>
          <a:schemeClr val="accent1"/>
        </a:solidFill>
      </dgm:spPr>
      <dgm:t>
        <a:bodyPr/>
        <a:lstStyle/>
        <a:p>
          <a:pPr algn="ctr"/>
          <a:r>
            <a:rPr lang="en-IN" sz="1400" b="1" dirty="0"/>
            <a:t>WEAKNESS</a:t>
          </a:r>
        </a:p>
        <a:p>
          <a:pPr algn="l"/>
          <a:r>
            <a:rPr lang="en-US" sz="1400" dirty="0"/>
            <a:t>* It depends on the distance and pose of the face as well as the quality, illumination of the image/video used.</a:t>
          </a:r>
        </a:p>
        <a:p>
          <a:pPr algn="l"/>
          <a:r>
            <a:rPr lang="en-IN" sz="1400" dirty="0"/>
            <a:t>* </a:t>
          </a:r>
          <a:r>
            <a:rPr lang="en-US" sz="1400" dirty="0"/>
            <a:t>It is slow if it does not use a live video </a:t>
          </a:r>
          <a:r>
            <a:rPr lang="en-IN" sz="1400" dirty="0"/>
            <a:t>footage for recognition.</a:t>
          </a:r>
        </a:p>
      </dgm:t>
    </dgm:pt>
    <dgm:pt modelId="{EEE24047-99E9-475D-A9D9-5D1A3C79049F}" type="parTrans" cxnId="{F137CB94-F963-434A-8006-7E2AEDFCF8A3}">
      <dgm:prSet/>
      <dgm:spPr/>
      <dgm:t>
        <a:bodyPr/>
        <a:lstStyle/>
        <a:p>
          <a:endParaRPr lang="en-IN"/>
        </a:p>
      </dgm:t>
    </dgm:pt>
    <dgm:pt modelId="{FB7993A7-7F78-456F-8E06-3A091858884F}" type="sibTrans" cxnId="{F137CB94-F963-434A-8006-7E2AEDFCF8A3}">
      <dgm:prSet/>
      <dgm:spPr/>
      <dgm:t>
        <a:bodyPr/>
        <a:lstStyle/>
        <a:p>
          <a:endParaRPr lang="en-IN"/>
        </a:p>
      </dgm:t>
    </dgm:pt>
    <dgm:pt modelId="{9918DBA1-C823-45F0-BF99-B71D2C57A2AE}">
      <dgm:prSet phldrT="[Text]" custT="1"/>
      <dgm:spPr>
        <a:solidFill>
          <a:schemeClr val="accent1"/>
        </a:solidFill>
        <a:ln>
          <a:solidFill>
            <a:schemeClr val="accent1"/>
          </a:solidFill>
        </a:ln>
      </dgm:spPr>
      <dgm:t>
        <a:bodyPr/>
        <a:lstStyle/>
        <a:p>
          <a:pPr algn="ctr"/>
          <a:endParaRPr lang="en-IN" sz="1400" dirty="0"/>
        </a:p>
        <a:p>
          <a:pPr algn="ctr"/>
          <a:r>
            <a:rPr lang="en-IN" sz="1400" b="1" dirty="0"/>
            <a:t>OPPORTUNITIES</a:t>
          </a:r>
        </a:p>
        <a:p>
          <a:pPr algn="l"/>
          <a:r>
            <a:rPr lang="en-IN" sz="1400" dirty="0"/>
            <a:t>*It shows a </a:t>
          </a:r>
          <a:r>
            <a:rPr lang="en-US" sz="1400" dirty="0"/>
            <a:t>potential growth in the market.</a:t>
          </a:r>
          <a:endParaRPr lang="en-IN" sz="1400" dirty="0"/>
        </a:p>
        <a:p>
          <a:pPr algn="l"/>
          <a:r>
            <a:rPr lang="en-IN" sz="1400" dirty="0"/>
            <a:t>* It helps in checking the different aspects of gestures leading to adding newer functionalities.</a:t>
          </a:r>
        </a:p>
      </dgm:t>
    </dgm:pt>
    <dgm:pt modelId="{BC6DB090-6A84-4162-8676-41BC85BF52B0}" type="parTrans" cxnId="{53762FB6-1B4F-4E5D-AE97-A69C9668FFC4}">
      <dgm:prSet/>
      <dgm:spPr/>
      <dgm:t>
        <a:bodyPr/>
        <a:lstStyle/>
        <a:p>
          <a:endParaRPr lang="en-IN"/>
        </a:p>
      </dgm:t>
    </dgm:pt>
    <dgm:pt modelId="{F339769A-0D35-4937-9407-506EA1F66CCD}" type="sibTrans" cxnId="{53762FB6-1B4F-4E5D-AE97-A69C9668FFC4}">
      <dgm:prSet/>
      <dgm:spPr/>
      <dgm:t>
        <a:bodyPr/>
        <a:lstStyle/>
        <a:p>
          <a:endParaRPr lang="en-IN"/>
        </a:p>
      </dgm:t>
    </dgm:pt>
    <dgm:pt modelId="{EF3F19BF-3F8A-40F5-9EEA-FC09E30D6895}" type="pres">
      <dgm:prSet presAssocID="{64E15653-7B70-4A5D-875D-69CC7525A859}" presName="matrix" presStyleCnt="0">
        <dgm:presLayoutVars>
          <dgm:chMax val="1"/>
          <dgm:dir/>
          <dgm:resizeHandles val="exact"/>
        </dgm:presLayoutVars>
      </dgm:prSet>
      <dgm:spPr/>
    </dgm:pt>
    <dgm:pt modelId="{07AE0F5D-E805-433A-A255-3F7D408785C2}" type="pres">
      <dgm:prSet presAssocID="{64E15653-7B70-4A5D-875D-69CC7525A859}" presName="axisShape" presStyleLbl="bgShp" presStyleIdx="0" presStyleCnt="1"/>
      <dgm:spPr/>
    </dgm:pt>
    <dgm:pt modelId="{47AD8E26-02A6-4E6D-94D4-5A132CAA0FA6}" type="pres">
      <dgm:prSet presAssocID="{64E15653-7B70-4A5D-875D-69CC7525A859}" presName="rect1" presStyleLbl="node1" presStyleIdx="0" presStyleCnt="4" custScaleX="143180" custScaleY="109640" custLinFactNeighborX="-21017" custLinFactNeighborY="-3668">
        <dgm:presLayoutVars>
          <dgm:chMax val="0"/>
          <dgm:chPref val="0"/>
          <dgm:bulletEnabled val="1"/>
        </dgm:presLayoutVars>
      </dgm:prSet>
      <dgm:spPr/>
    </dgm:pt>
    <dgm:pt modelId="{E210919D-FFEA-4F81-94AA-C7DFF07843FD}" type="pres">
      <dgm:prSet presAssocID="{64E15653-7B70-4A5D-875D-69CC7525A859}" presName="rect2" presStyleLbl="node1" presStyleIdx="1" presStyleCnt="4" custScaleX="137815" custScaleY="110318" custLinFactNeighborX="20788" custLinFactNeighborY="-1834">
        <dgm:presLayoutVars>
          <dgm:chMax val="0"/>
          <dgm:chPref val="0"/>
          <dgm:bulletEnabled val="1"/>
        </dgm:presLayoutVars>
      </dgm:prSet>
      <dgm:spPr/>
    </dgm:pt>
    <dgm:pt modelId="{596B5B7A-BB2D-4B3B-B758-9C193A81D7A4}" type="pres">
      <dgm:prSet presAssocID="{64E15653-7B70-4A5D-875D-69CC7525A859}" presName="rect3" presStyleLbl="node1" presStyleIdx="2" presStyleCnt="4" custScaleX="143620" custScaleY="112869" custLinFactNeighborX="-21237" custLinFactNeighborY="5536">
        <dgm:presLayoutVars>
          <dgm:chMax val="0"/>
          <dgm:chPref val="0"/>
          <dgm:bulletEnabled val="1"/>
        </dgm:presLayoutVars>
      </dgm:prSet>
      <dgm:spPr/>
    </dgm:pt>
    <dgm:pt modelId="{E5188B0C-4D34-4244-BBF8-59F0A53F3EAC}" type="pres">
      <dgm:prSet presAssocID="{64E15653-7B70-4A5D-875D-69CC7525A859}" presName="rect4" presStyleLbl="node1" presStyleIdx="3" presStyleCnt="4" custScaleX="135700" custScaleY="109574" custLinFactNeighborX="23234" custLinFactNeighborY="2609">
        <dgm:presLayoutVars>
          <dgm:chMax val="0"/>
          <dgm:chPref val="0"/>
          <dgm:bulletEnabled val="1"/>
        </dgm:presLayoutVars>
      </dgm:prSet>
      <dgm:spPr/>
    </dgm:pt>
  </dgm:ptLst>
  <dgm:cxnLst>
    <dgm:cxn modelId="{949C4700-A87F-40B4-B298-22212E41157B}" type="presOf" srcId="{AC86BCEB-B886-41CE-8D98-B7712CC1E84F}" destId="{47AD8E26-02A6-4E6D-94D4-5A132CAA0FA6}" srcOrd="0" destOrd="0" presId="urn:microsoft.com/office/officeart/2005/8/layout/matrix2"/>
    <dgm:cxn modelId="{6BB12713-00A5-4430-8F68-0366C79D004D}" type="presOf" srcId="{64E15653-7B70-4A5D-875D-69CC7525A859}" destId="{EF3F19BF-3F8A-40F5-9EEA-FC09E30D6895}" srcOrd="0" destOrd="0" presId="urn:microsoft.com/office/officeart/2005/8/layout/matrix2"/>
    <dgm:cxn modelId="{A5CA0E1B-C14F-4684-BA83-D50D36AEFA6A}" srcId="{64E15653-7B70-4A5D-875D-69CC7525A859}" destId="{7D79347C-CFEE-4B12-AE8C-9725433927E7}" srcOrd="3" destOrd="0" parTransId="{6E8BC20B-FE68-4242-B9A5-94CE02806C88}" sibTransId="{439C3D9E-7E09-41C9-99C5-18D0B91C1ACC}"/>
    <dgm:cxn modelId="{F137CB94-F963-434A-8006-7E2AEDFCF8A3}" srcId="{64E15653-7B70-4A5D-875D-69CC7525A859}" destId="{D08EB932-7002-4C8A-83FA-5977059562FD}" srcOrd="1" destOrd="0" parTransId="{EEE24047-99E9-475D-A9D9-5D1A3C79049F}" sibTransId="{FB7993A7-7F78-456F-8E06-3A091858884F}"/>
    <dgm:cxn modelId="{B36F6EA7-DBAF-41FB-A458-05648C22039D}" type="presOf" srcId="{7D79347C-CFEE-4B12-AE8C-9725433927E7}" destId="{E5188B0C-4D34-4244-BBF8-59F0A53F3EAC}" srcOrd="0" destOrd="0" presId="urn:microsoft.com/office/officeart/2005/8/layout/matrix2"/>
    <dgm:cxn modelId="{53762FB6-1B4F-4E5D-AE97-A69C9668FFC4}" srcId="{64E15653-7B70-4A5D-875D-69CC7525A859}" destId="{9918DBA1-C823-45F0-BF99-B71D2C57A2AE}" srcOrd="2" destOrd="0" parTransId="{BC6DB090-6A84-4162-8676-41BC85BF52B0}" sibTransId="{F339769A-0D35-4937-9407-506EA1F66CCD}"/>
    <dgm:cxn modelId="{0BAAAABC-84C5-4A57-91EC-D7048F81122F}" type="presOf" srcId="{9918DBA1-C823-45F0-BF99-B71D2C57A2AE}" destId="{596B5B7A-BB2D-4B3B-B758-9C193A81D7A4}" srcOrd="0" destOrd="0" presId="urn:microsoft.com/office/officeart/2005/8/layout/matrix2"/>
    <dgm:cxn modelId="{0ED6ACC1-DB42-469E-B1F1-55131111A7AD}" srcId="{64E15653-7B70-4A5D-875D-69CC7525A859}" destId="{AC86BCEB-B886-41CE-8D98-B7712CC1E84F}" srcOrd="0" destOrd="0" parTransId="{B7D79AD9-287B-4879-BFF3-984AE82F2F6F}" sibTransId="{71F4A330-2DAC-4E52-BAA4-2CD8629242AF}"/>
    <dgm:cxn modelId="{BAD364F6-5FF0-40EA-A36B-E8FDB70DF4EF}" type="presOf" srcId="{D08EB932-7002-4C8A-83FA-5977059562FD}" destId="{E210919D-FFEA-4F81-94AA-C7DFF07843FD}" srcOrd="0" destOrd="0" presId="urn:microsoft.com/office/officeart/2005/8/layout/matrix2"/>
    <dgm:cxn modelId="{2EB74A96-B73B-4AE4-8897-8554A3919AE8}" type="presParOf" srcId="{EF3F19BF-3F8A-40F5-9EEA-FC09E30D6895}" destId="{07AE0F5D-E805-433A-A255-3F7D408785C2}" srcOrd="0" destOrd="0" presId="urn:microsoft.com/office/officeart/2005/8/layout/matrix2"/>
    <dgm:cxn modelId="{802B180E-13E0-4BEE-8E39-BF1F90D53AB9}" type="presParOf" srcId="{EF3F19BF-3F8A-40F5-9EEA-FC09E30D6895}" destId="{47AD8E26-02A6-4E6D-94D4-5A132CAA0FA6}" srcOrd="1" destOrd="0" presId="urn:microsoft.com/office/officeart/2005/8/layout/matrix2"/>
    <dgm:cxn modelId="{AABAA931-44AF-4156-9B9B-D05C41F0A786}" type="presParOf" srcId="{EF3F19BF-3F8A-40F5-9EEA-FC09E30D6895}" destId="{E210919D-FFEA-4F81-94AA-C7DFF07843FD}" srcOrd="2" destOrd="0" presId="urn:microsoft.com/office/officeart/2005/8/layout/matrix2"/>
    <dgm:cxn modelId="{4051F18E-59CF-4607-B92A-8564971272FC}" type="presParOf" srcId="{EF3F19BF-3F8A-40F5-9EEA-FC09E30D6895}" destId="{596B5B7A-BB2D-4B3B-B758-9C193A81D7A4}" srcOrd="3" destOrd="0" presId="urn:microsoft.com/office/officeart/2005/8/layout/matrix2"/>
    <dgm:cxn modelId="{DC374D31-1EEF-4246-967A-6022A2AD5D03}" type="presParOf" srcId="{EF3F19BF-3F8A-40F5-9EEA-FC09E30D6895}" destId="{E5188B0C-4D34-4244-BBF8-59F0A53F3EAC}"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2AA635-D9BC-4DB2-A91C-B29252DFFBE6}">
      <dsp:nvSpPr>
        <dsp:cNvPr id="0" name=""/>
        <dsp:cNvSpPr/>
      </dsp:nvSpPr>
      <dsp:spPr>
        <a:xfrm flipV="1">
          <a:off x="2258" y="500761"/>
          <a:ext cx="3583339" cy="2468921"/>
        </a:xfrm>
        <a:prstGeom prst="roundRect">
          <a:avLst/>
        </a:prstGeom>
        <a:blipFill rotWithShape="0">
          <a:blip xmlns:r="http://schemas.openxmlformats.org/officeDocument/2006/relationships" r:embed="rId1"/>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AA35EE0B-ED3C-4DFB-B529-A2D94029D479}">
      <dsp:nvSpPr>
        <dsp:cNvPr id="0" name=""/>
        <dsp:cNvSpPr/>
      </dsp:nvSpPr>
      <dsp:spPr>
        <a:xfrm>
          <a:off x="2258" y="2969682"/>
          <a:ext cx="3583339" cy="13294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rtl="0">
            <a:lnSpc>
              <a:spcPct val="90000"/>
            </a:lnSpc>
            <a:spcBef>
              <a:spcPct val="0"/>
            </a:spcBef>
            <a:spcAft>
              <a:spcPct val="35000"/>
            </a:spcAft>
            <a:buFont typeface="Arial" panose="020B0604020202020204" pitchFamily="34" charset="0"/>
            <a:buNone/>
          </a:pPr>
          <a:r>
            <a:rPr lang="en-IN" sz="1400" b="0" kern="1200" dirty="0">
              <a:latin typeface="Times New Roman" panose="02020603050405020304" pitchFamily="18" charset="0"/>
              <a:cs typeface="Times New Roman" panose="02020603050405020304" pitchFamily="18" charset="0"/>
            </a:rPr>
            <a:t> </a:t>
          </a:r>
          <a:r>
            <a:rPr lang="en-US" sz="1400" b="0" kern="1200" dirty="0">
              <a:latin typeface="Times New Roman" panose="02020603050405020304" pitchFamily="18" charset="0"/>
              <a:cs typeface="Times New Roman" panose="02020603050405020304" pitchFamily="18" charset="0"/>
            </a:rPr>
            <a:t>A few decades ago, using computers was so hard and complex that none however scientists could use it. But now with the passage of time and to deal with the call for our every sphere of existence, usage of computer has end up so easy that everybody can use it. At present, a mouse or keyboard is being used to interact with the computer. Sometimes it seems uncomfortable because people don’t want to get off from where they are sitting or lying. A gesture recognition system provides a natural, innovative, and modern way of non-verbal communication.</a:t>
          </a:r>
          <a:endParaRPr lang="en-IN" sz="1400" b="0" kern="1200" dirty="0">
            <a:latin typeface="Times New Roman" panose="02020603050405020304" pitchFamily="18" charset="0"/>
            <a:cs typeface="Times New Roman" panose="02020603050405020304" pitchFamily="18" charset="0"/>
          </a:endParaRPr>
        </a:p>
      </dsp:txBody>
      <dsp:txXfrm>
        <a:off x="2258" y="2969682"/>
        <a:ext cx="3583339" cy="1329419"/>
      </dsp:txXfrm>
    </dsp:sp>
    <dsp:sp modelId="{845E7324-8DE0-43B9-937D-3DC99EAF327B}">
      <dsp:nvSpPr>
        <dsp:cNvPr id="0" name=""/>
        <dsp:cNvSpPr/>
      </dsp:nvSpPr>
      <dsp:spPr>
        <a:xfrm>
          <a:off x="3944083" y="500761"/>
          <a:ext cx="3583339" cy="2468921"/>
        </a:xfrm>
        <a:prstGeom prst="roundRect">
          <a:avLst/>
        </a:prstGeom>
        <a:blipFill rotWithShape="0">
          <a:blip xmlns:r="http://schemas.openxmlformats.org/officeDocument/2006/relationships" r:embed="rId2"/>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62F2DB1D-F89F-4221-99ED-A5D585852EC3}">
      <dsp:nvSpPr>
        <dsp:cNvPr id="0" name=""/>
        <dsp:cNvSpPr/>
      </dsp:nvSpPr>
      <dsp:spPr>
        <a:xfrm>
          <a:off x="3944083" y="2969682"/>
          <a:ext cx="3583339" cy="13294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08" tIns="64008" rIns="64008" bIns="0" numCol="1" spcCol="1270" anchor="t" anchorCtr="0">
          <a:noAutofit/>
        </a:bodyPr>
        <a:lstStyle/>
        <a:p>
          <a:pPr marL="0" lvl="0" indent="0" algn="ctr" defTabSz="400050" rtl="0">
            <a:lnSpc>
              <a:spcPct val="90000"/>
            </a:lnSpc>
            <a:spcBef>
              <a:spcPct val="0"/>
            </a:spcBef>
            <a:spcAft>
              <a:spcPct val="35000"/>
            </a:spcAft>
            <a:buFont typeface="Arial" panose="020B0604020202020204" pitchFamily="34" charset="0"/>
            <a:buNone/>
          </a:pPr>
          <a:endParaRPr lang="en-US" sz="900" kern="1200" dirty="0">
            <a:effectLst/>
          </a:endParaRPr>
        </a:p>
        <a:p>
          <a:pPr marL="0" lvl="0" indent="0" algn="ctr" defTabSz="400050" rtl="0">
            <a:lnSpc>
              <a:spcPct val="90000"/>
            </a:lnSpc>
            <a:spcBef>
              <a:spcPct val="0"/>
            </a:spcBef>
            <a:spcAft>
              <a:spcPct val="35000"/>
            </a:spcAft>
            <a:buFont typeface="Arial" panose="020B0604020202020204" pitchFamily="34" charset="0"/>
            <a:buNone/>
          </a:pPr>
          <a:r>
            <a:rPr lang="en-US" sz="1400" kern="1200" dirty="0">
              <a:effectLst/>
              <a:latin typeface="Times New Roman" panose="02020603050405020304" pitchFamily="18" charset="0"/>
              <a:cs typeface="Times New Roman" panose="02020603050405020304" pitchFamily="18" charset="0"/>
            </a:rPr>
            <a:t>Gesture is a sign of physical behavior or an expression of feelings. This involves the movement of the body and hand. It fell into two categories:  static gesture and  fluid gesture; for the former, body posture or hand gesture denotes a symbol.</a:t>
          </a:r>
          <a:endParaRPr lang="en-IN" sz="1400" kern="1200" dirty="0">
            <a:latin typeface="Times New Roman" panose="02020603050405020304" pitchFamily="18" charset="0"/>
            <a:cs typeface="Times New Roman" panose="02020603050405020304" pitchFamily="18" charset="0"/>
          </a:endParaRPr>
        </a:p>
      </dsp:txBody>
      <dsp:txXfrm>
        <a:off x="3944083" y="2969682"/>
        <a:ext cx="3583339" cy="1329419"/>
      </dsp:txXfrm>
    </dsp:sp>
    <dsp:sp modelId="{A8F9F2E3-1757-4910-994F-51AC001F55B0}">
      <dsp:nvSpPr>
        <dsp:cNvPr id="0" name=""/>
        <dsp:cNvSpPr/>
      </dsp:nvSpPr>
      <dsp:spPr>
        <a:xfrm>
          <a:off x="7885907" y="500761"/>
          <a:ext cx="3583339" cy="2468921"/>
        </a:xfrm>
        <a:prstGeom prst="roundRect">
          <a:avLst/>
        </a:prstGeom>
        <a:blipFill rotWithShape="0">
          <a:blip xmlns:r="http://schemas.openxmlformats.org/officeDocument/2006/relationships" r:embed="rId3"/>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6F28147B-EB55-4FD7-A231-75F702E667CB}">
      <dsp:nvSpPr>
        <dsp:cNvPr id="0" name=""/>
        <dsp:cNvSpPr/>
      </dsp:nvSpPr>
      <dsp:spPr>
        <a:xfrm>
          <a:off x="7687498" y="2805778"/>
          <a:ext cx="3583339" cy="13294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0" numCol="1" spcCol="1270" anchor="t" anchorCtr="0">
          <a:noAutofit/>
        </a:bodyPr>
        <a:lstStyle/>
        <a:p>
          <a:pPr marL="0" lvl="0" indent="0" algn="ctr" defTabSz="444500" rtl="0">
            <a:lnSpc>
              <a:spcPct val="90000"/>
            </a:lnSpc>
            <a:spcBef>
              <a:spcPct val="0"/>
            </a:spcBef>
            <a:spcAft>
              <a:spcPct val="35000"/>
            </a:spcAft>
            <a:buNone/>
          </a:pPr>
          <a:endParaRPr lang="en-US" sz="1000" kern="1200" dirty="0"/>
        </a:p>
        <a:p>
          <a:pPr marL="0" lvl="0" indent="0" algn="ctr" defTabSz="444500" rtl="0">
            <a:lnSpc>
              <a:spcPct val="90000"/>
            </a:lnSpc>
            <a:spcBef>
              <a:spcPct val="0"/>
            </a:spcBef>
            <a:spcAft>
              <a:spcPct val="35000"/>
            </a:spcAft>
            <a:buNone/>
          </a:pPr>
          <a:endParaRPr lang="en-US" sz="1400" kern="1200" dirty="0"/>
        </a:p>
        <a:p>
          <a:pPr marL="0" lvl="0" indent="0" algn="ctr" defTabSz="444500" rtl="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Our goal is to create a system that can identify specific human gestures and use them to convey information for device control and by implementing real-time gestures recognition a user can control a computer by doing a specific gesture in front of a video camera linked to a computer. Here the system can be operated using hand gestures without using keyboard and mouse.</a:t>
          </a:r>
        </a:p>
      </dsp:txBody>
      <dsp:txXfrm>
        <a:off x="7687498" y="2805778"/>
        <a:ext cx="3583339" cy="13294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716972-7D96-4F47-A13E-F972393318F7}">
      <dsp:nvSpPr>
        <dsp:cNvPr id="0" name=""/>
        <dsp:cNvSpPr/>
      </dsp:nvSpPr>
      <dsp:spPr>
        <a:xfrm>
          <a:off x="5640667" y="2394301"/>
          <a:ext cx="2794526" cy="2794526"/>
        </a:xfrm>
        <a:prstGeom prst="gear9">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rtl="0">
            <a:lnSpc>
              <a:spcPct val="90000"/>
            </a:lnSpc>
            <a:spcBef>
              <a:spcPct val="0"/>
            </a:spcBef>
            <a:spcAft>
              <a:spcPct val="35000"/>
            </a:spcAft>
            <a:buNone/>
          </a:pPr>
          <a:r>
            <a:rPr lang="en-US" sz="1400" b="1" kern="1200" dirty="0">
              <a:solidFill>
                <a:schemeClr val="tx1"/>
              </a:solidFill>
            </a:rPr>
            <a:t>With the advancement of computer current user interaction approaches with input devices are not sufficient.</a:t>
          </a:r>
        </a:p>
      </dsp:txBody>
      <dsp:txXfrm>
        <a:off x="6202491" y="3048905"/>
        <a:ext cx="1670878" cy="1436444"/>
      </dsp:txXfrm>
    </dsp:sp>
    <dsp:sp modelId="{F8901827-120E-4AAB-83CF-53A1C3BEFA36}">
      <dsp:nvSpPr>
        <dsp:cNvPr id="0" name=""/>
        <dsp:cNvSpPr/>
      </dsp:nvSpPr>
      <dsp:spPr>
        <a:xfrm>
          <a:off x="3943272" y="1590981"/>
          <a:ext cx="2175360" cy="2317973"/>
        </a:xfrm>
        <a:prstGeom prst="gear6">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rtl="0">
            <a:lnSpc>
              <a:spcPct val="90000"/>
            </a:lnSpc>
            <a:spcBef>
              <a:spcPct val="0"/>
            </a:spcBef>
            <a:spcAft>
              <a:spcPct val="35000"/>
            </a:spcAft>
            <a:buNone/>
          </a:pPr>
          <a:r>
            <a:rPr lang="en-US" sz="1000" b="1" kern="1200" dirty="0">
              <a:solidFill>
                <a:schemeClr val="tx1"/>
              </a:solidFill>
            </a:rPr>
            <a:t>Due to the limitation of these devices the useable command set is also limited. Direct use of gesture can be used as an input device for providing natural interaction.</a:t>
          </a:r>
          <a:endParaRPr lang="en-US" sz="1000" b="1" kern="1200" dirty="0">
            <a:solidFill>
              <a:schemeClr val="tx1"/>
            </a:solidFill>
            <a:latin typeface="Calibri Light" panose="020F0302020204030204"/>
            <a:cs typeface="Calibri Light" panose="020F0302020204030204"/>
          </a:endParaRPr>
        </a:p>
      </dsp:txBody>
      <dsp:txXfrm>
        <a:off x="4490925" y="2162985"/>
        <a:ext cx="1080054" cy="1173965"/>
      </dsp:txXfrm>
    </dsp:sp>
    <dsp:sp modelId="{91A46188-92A6-4B3C-B1D3-0BC598D4EFD5}">
      <dsp:nvSpPr>
        <dsp:cNvPr id="0" name=""/>
        <dsp:cNvSpPr/>
      </dsp:nvSpPr>
      <dsp:spPr>
        <a:xfrm rot="20700000">
          <a:off x="5194923" y="148002"/>
          <a:ext cx="2287751" cy="2358595"/>
        </a:xfrm>
        <a:prstGeom prst="gear6">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To give a system to government to aid the injured army personnel during line of duty and to aid the bedridden patients in the hospitals.</a:t>
          </a:r>
          <a:endParaRPr lang="en-IN" sz="1100" b="1" kern="1200" dirty="0">
            <a:solidFill>
              <a:schemeClr val="tx1"/>
            </a:solidFill>
            <a:latin typeface="Times New Roman"/>
            <a:cs typeface="Times New Roman"/>
          </a:endParaRPr>
        </a:p>
      </dsp:txBody>
      <dsp:txXfrm rot="-20700000">
        <a:off x="5692492" y="669513"/>
        <a:ext cx="1292613" cy="1315573"/>
      </dsp:txXfrm>
    </dsp:sp>
    <dsp:sp modelId="{2DCF2A8D-F5B6-4456-BE43-1DAB6D18EE71}">
      <dsp:nvSpPr>
        <dsp:cNvPr id="0" name=""/>
        <dsp:cNvSpPr/>
      </dsp:nvSpPr>
      <dsp:spPr>
        <a:xfrm>
          <a:off x="5435643" y="1966983"/>
          <a:ext cx="3576993" cy="3576993"/>
        </a:xfrm>
        <a:prstGeom prst="circularArrow">
          <a:avLst>
            <a:gd name="adj1" fmla="val 4688"/>
            <a:gd name="adj2" fmla="val 299029"/>
            <a:gd name="adj3" fmla="val 2533926"/>
            <a:gd name="adj4" fmla="val 15823534"/>
            <a:gd name="adj5" fmla="val 5469"/>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2234C51-F373-4EE4-BD8D-50C3DCCC4FCC}">
      <dsp:nvSpPr>
        <dsp:cNvPr id="0" name=""/>
        <dsp:cNvSpPr/>
      </dsp:nvSpPr>
      <dsp:spPr>
        <a:xfrm>
          <a:off x="3654830" y="1280282"/>
          <a:ext cx="2598909" cy="2598909"/>
        </a:xfrm>
        <a:prstGeom prst="leftCircularArrow">
          <a:avLst>
            <a:gd name="adj1" fmla="val 6452"/>
            <a:gd name="adj2" fmla="val 429999"/>
            <a:gd name="adj3" fmla="val 10489124"/>
            <a:gd name="adj4" fmla="val 14837806"/>
            <a:gd name="adj5" fmla="val 7527"/>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7407383-80B2-49B2-891B-3AD037665F29}">
      <dsp:nvSpPr>
        <dsp:cNvPr id="0" name=""/>
        <dsp:cNvSpPr/>
      </dsp:nvSpPr>
      <dsp:spPr>
        <a:xfrm>
          <a:off x="4692490" y="-108338"/>
          <a:ext cx="2802147" cy="2802147"/>
        </a:xfrm>
        <a:prstGeom prst="circularArrow">
          <a:avLst>
            <a:gd name="adj1" fmla="val 5984"/>
            <a:gd name="adj2" fmla="val 394124"/>
            <a:gd name="adj3" fmla="val 13313824"/>
            <a:gd name="adj4" fmla="val 10508221"/>
            <a:gd name="adj5" fmla="val 6981"/>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AF4D1D-1C02-448D-A457-8FB9302041D9}">
      <dsp:nvSpPr>
        <dsp:cNvPr id="0" name=""/>
        <dsp:cNvSpPr/>
      </dsp:nvSpPr>
      <dsp:spPr>
        <a:xfrm rot="16200000">
          <a:off x="60576" y="-55127"/>
          <a:ext cx="5131293" cy="5241548"/>
        </a:xfrm>
        <a:prstGeom prst="flowChartManualOperati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0" rIns="211832" bIns="0" numCol="1" spcCol="1270" anchor="ctr" anchorCtr="0">
          <a:noAutofit/>
        </a:bodyPr>
        <a:lstStyle/>
        <a:p>
          <a:pPr marL="0" lvl="0" indent="0" algn="ctr" defTabSz="1466850">
            <a:lnSpc>
              <a:spcPct val="90000"/>
            </a:lnSpc>
            <a:spcBef>
              <a:spcPct val="0"/>
            </a:spcBef>
            <a:spcAft>
              <a:spcPct val="35000"/>
            </a:spcAft>
            <a:buNone/>
          </a:pPr>
          <a:r>
            <a:rPr lang="en-US" sz="3300" kern="1200" dirty="0">
              <a:solidFill>
                <a:schemeClr val="tx1"/>
              </a:solidFill>
              <a:latin typeface="Times New Roman" panose="02020603050405020304" pitchFamily="18" charset="0"/>
              <a:cs typeface="Times New Roman" panose="02020603050405020304" pitchFamily="18" charset="0"/>
            </a:rPr>
            <a:t>To establish a complete system for detecting, recognizing and interpreting gesture recognition through computer vision using Python and OpenCV techniques</a:t>
          </a:r>
          <a:r>
            <a:rPr lang="en-US" sz="3300" kern="1200" dirty="0"/>
            <a:t>.</a:t>
          </a:r>
          <a:endParaRPr lang="en-IN" sz="3300" kern="1200" dirty="0"/>
        </a:p>
      </dsp:txBody>
      <dsp:txXfrm rot="5400000">
        <a:off x="5449" y="1026259"/>
        <a:ext cx="5241548" cy="3078775"/>
      </dsp:txXfrm>
    </dsp:sp>
    <dsp:sp modelId="{DC3AD723-4779-46DC-B96F-07F9C146EE0C}">
      <dsp:nvSpPr>
        <dsp:cNvPr id="0" name=""/>
        <dsp:cNvSpPr/>
      </dsp:nvSpPr>
      <dsp:spPr>
        <a:xfrm rot="16200000">
          <a:off x="5695241" y="-55127"/>
          <a:ext cx="5131293" cy="5241548"/>
        </a:xfrm>
        <a:prstGeom prst="flowChartManualOperati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0" rIns="211832" bIns="0" numCol="1" spcCol="1270" anchor="ctr" anchorCtr="0">
          <a:noAutofit/>
        </a:bodyPr>
        <a:lstStyle/>
        <a:p>
          <a:pPr marL="0" lvl="0" indent="0" algn="ctr" defTabSz="1466850">
            <a:lnSpc>
              <a:spcPct val="90000"/>
            </a:lnSpc>
            <a:spcBef>
              <a:spcPct val="0"/>
            </a:spcBef>
            <a:spcAft>
              <a:spcPct val="35000"/>
            </a:spcAft>
            <a:buNone/>
          </a:pPr>
          <a:r>
            <a:rPr lang="en-US" sz="3300" kern="1200" dirty="0">
              <a:solidFill>
                <a:schemeClr val="tx1"/>
              </a:solidFill>
              <a:latin typeface="Times New Roman" panose="02020603050405020304" pitchFamily="18" charset="0"/>
              <a:cs typeface="Times New Roman" panose="02020603050405020304" pitchFamily="18" charset="0"/>
            </a:rPr>
            <a:t>To establish people friendly system to aid in the ease of living of the challenged people.</a:t>
          </a:r>
        </a:p>
      </dsp:txBody>
      <dsp:txXfrm rot="5400000">
        <a:off x="5640114" y="1026259"/>
        <a:ext cx="5241548" cy="30787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AE0F5D-E805-433A-A255-3F7D408785C2}">
      <dsp:nvSpPr>
        <dsp:cNvPr id="0" name=""/>
        <dsp:cNvSpPr/>
      </dsp:nvSpPr>
      <dsp:spPr>
        <a:xfrm>
          <a:off x="1832278" y="0"/>
          <a:ext cx="5418667" cy="5418667"/>
        </a:xfrm>
        <a:prstGeom prst="quadArrow">
          <a:avLst>
            <a:gd name="adj1" fmla="val 2000"/>
            <a:gd name="adj2" fmla="val 4000"/>
            <a:gd name="adj3" fmla="val 5000"/>
          </a:avLst>
        </a:prstGeom>
        <a:gradFill rotWithShape="0">
          <a:gsLst>
            <a:gs pos="0">
              <a:schemeClr val="accent5">
                <a:tint val="40000"/>
                <a:hueOff val="0"/>
                <a:satOff val="0"/>
                <a:lumOff val="0"/>
                <a:alphaOff val="0"/>
                <a:satMod val="103000"/>
                <a:lumMod val="102000"/>
                <a:tint val="94000"/>
              </a:schemeClr>
            </a:gs>
            <a:gs pos="50000">
              <a:schemeClr val="accent5">
                <a:tint val="40000"/>
                <a:hueOff val="0"/>
                <a:satOff val="0"/>
                <a:lumOff val="0"/>
                <a:alphaOff val="0"/>
                <a:satMod val="110000"/>
                <a:lumMod val="100000"/>
                <a:shade val="100000"/>
              </a:schemeClr>
            </a:gs>
            <a:gs pos="100000">
              <a:schemeClr val="accent5">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47AD8E26-02A6-4E6D-94D4-5A132CAA0FA6}">
      <dsp:nvSpPr>
        <dsp:cNvPr id="0" name=""/>
        <dsp:cNvSpPr/>
      </dsp:nvSpPr>
      <dsp:spPr>
        <a:xfrm>
          <a:off x="1260999" y="168238"/>
          <a:ext cx="3103378" cy="2376410"/>
        </a:xfrm>
        <a:prstGeom prst="roundRect">
          <a:avLst/>
        </a:prstGeom>
        <a:solidFill>
          <a:schemeClr val="accent1"/>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kern="1200" dirty="0"/>
            <a:t>STRENGTH</a:t>
          </a:r>
        </a:p>
        <a:p>
          <a:pPr marL="0" lvl="0" indent="0" algn="l" defTabSz="622300">
            <a:lnSpc>
              <a:spcPct val="90000"/>
            </a:lnSpc>
            <a:spcBef>
              <a:spcPct val="0"/>
            </a:spcBef>
            <a:spcAft>
              <a:spcPct val="35000"/>
            </a:spcAft>
            <a:buNone/>
          </a:pPr>
          <a:r>
            <a:rPr lang="en-IN" sz="1400" kern="1200" dirty="0"/>
            <a:t>* There are a lot of API’s SDK’s online that help build such a system.</a:t>
          </a:r>
        </a:p>
        <a:p>
          <a:pPr marL="0" lvl="0" indent="0" algn="l" defTabSz="622300">
            <a:lnSpc>
              <a:spcPct val="90000"/>
            </a:lnSpc>
            <a:spcBef>
              <a:spcPct val="0"/>
            </a:spcBef>
            <a:spcAft>
              <a:spcPct val="35000"/>
            </a:spcAft>
            <a:buNone/>
          </a:pPr>
          <a:r>
            <a:rPr lang="en-IN" sz="1400" kern="1200" dirty="0"/>
            <a:t>* </a:t>
          </a:r>
          <a:r>
            <a:rPr lang="en-US" sz="1400" kern="1200" dirty="0"/>
            <a:t>Footage can be recorded to be manually checked.</a:t>
          </a:r>
          <a:endParaRPr lang="en-IN" sz="2000" kern="1200" dirty="0"/>
        </a:p>
      </dsp:txBody>
      <dsp:txXfrm>
        <a:off x="1377006" y="284245"/>
        <a:ext cx="2871364" cy="2144396"/>
      </dsp:txXfrm>
    </dsp:sp>
    <dsp:sp modelId="{E210919D-FFEA-4F81-94AA-C7DFF07843FD}">
      <dsp:nvSpPr>
        <dsp:cNvPr id="0" name=""/>
        <dsp:cNvSpPr/>
      </dsp:nvSpPr>
      <dsp:spPr>
        <a:xfrm>
          <a:off x="4772024" y="200642"/>
          <a:ext cx="2987094" cy="2391106"/>
        </a:xfrm>
        <a:prstGeom prst="roundRect">
          <a:avLst/>
        </a:prstGeom>
        <a:solidFill>
          <a:schemeClr val="accent1"/>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kern="1200" dirty="0"/>
            <a:t>WEAKNESS</a:t>
          </a:r>
        </a:p>
        <a:p>
          <a:pPr marL="0" lvl="0" indent="0" algn="l" defTabSz="622300">
            <a:lnSpc>
              <a:spcPct val="90000"/>
            </a:lnSpc>
            <a:spcBef>
              <a:spcPct val="0"/>
            </a:spcBef>
            <a:spcAft>
              <a:spcPct val="35000"/>
            </a:spcAft>
            <a:buNone/>
          </a:pPr>
          <a:r>
            <a:rPr lang="en-US" sz="1400" kern="1200" dirty="0"/>
            <a:t>* It depends on the distance and pose of the face as well as the quality, illumination of the image/video used.</a:t>
          </a:r>
        </a:p>
        <a:p>
          <a:pPr marL="0" lvl="0" indent="0" algn="l" defTabSz="622300">
            <a:lnSpc>
              <a:spcPct val="90000"/>
            </a:lnSpc>
            <a:spcBef>
              <a:spcPct val="0"/>
            </a:spcBef>
            <a:spcAft>
              <a:spcPct val="35000"/>
            </a:spcAft>
            <a:buNone/>
          </a:pPr>
          <a:r>
            <a:rPr lang="en-IN" sz="1400" kern="1200" dirty="0"/>
            <a:t>* </a:t>
          </a:r>
          <a:r>
            <a:rPr lang="en-US" sz="1400" kern="1200" dirty="0"/>
            <a:t>It is slow if it does not use a live video </a:t>
          </a:r>
          <a:r>
            <a:rPr lang="en-IN" sz="1400" kern="1200" dirty="0"/>
            <a:t>footage for recognition.</a:t>
          </a:r>
        </a:p>
      </dsp:txBody>
      <dsp:txXfrm>
        <a:off x="4888748" y="317366"/>
        <a:ext cx="2753646" cy="2157658"/>
      </dsp:txXfrm>
    </dsp:sp>
    <dsp:sp modelId="{596B5B7A-BB2D-4B3B-B758-9C193A81D7A4}">
      <dsp:nvSpPr>
        <dsp:cNvPr id="0" name=""/>
        <dsp:cNvSpPr/>
      </dsp:nvSpPr>
      <dsp:spPr>
        <a:xfrm>
          <a:off x="1251462" y="2879512"/>
          <a:ext cx="3112915" cy="2446398"/>
        </a:xfrm>
        <a:prstGeom prst="roundRect">
          <a:avLst/>
        </a:prstGeom>
        <a:solidFill>
          <a:schemeClr val="accent1"/>
        </a:solidFill>
        <a:ln>
          <a:solidFill>
            <a:schemeClr val="accent1"/>
          </a:solid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endParaRPr lang="en-IN" sz="1400" kern="1200" dirty="0"/>
        </a:p>
        <a:p>
          <a:pPr marL="0" lvl="0" indent="0" algn="ctr" defTabSz="622300">
            <a:lnSpc>
              <a:spcPct val="90000"/>
            </a:lnSpc>
            <a:spcBef>
              <a:spcPct val="0"/>
            </a:spcBef>
            <a:spcAft>
              <a:spcPct val="35000"/>
            </a:spcAft>
            <a:buNone/>
          </a:pPr>
          <a:r>
            <a:rPr lang="en-IN" sz="1400" b="1" kern="1200" dirty="0"/>
            <a:t>OPPORTUNITIES</a:t>
          </a:r>
        </a:p>
        <a:p>
          <a:pPr marL="0" lvl="0" indent="0" algn="l" defTabSz="622300">
            <a:lnSpc>
              <a:spcPct val="90000"/>
            </a:lnSpc>
            <a:spcBef>
              <a:spcPct val="0"/>
            </a:spcBef>
            <a:spcAft>
              <a:spcPct val="35000"/>
            </a:spcAft>
            <a:buNone/>
          </a:pPr>
          <a:r>
            <a:rPr lang="en-IN" sz="1400" kern="1200" dirty="0"/>
            <a:t>*It shows a </a:t>
          </a:r>
          <a:r>
            <a:rPr lang="en-US" sz="1400" kern="1200" dirty="0"/>
            <a:t>potential growth in the market.</a:t>
          </a:r>
          <a:endParaRPr lang="en-IN" sz="1400" kern="1200" dirty="0"/>
        </a:p>
        <a:p>
          <a:pPr marL="0" lvl="0" indent="0" algn="l" defTabSz="622300">
            <a:lnSpc>
              <a:spcPct val="90000"/>
            </a:lnSpc>
            <a:spcBef>
              <a:spcPct val="0"/>
            </a:spcBef>
            <a:spcAft>
              <a:spcPct val="35000"/>
            </a:spcAft>
            <a:buNone/>
          </a:pPr>
          <a:r>
            <a:rPr lang="en-IN" sz="1400" kern="1200" dirty="0"/>
            <a:t>* It helps in checking the different aspects of gestures leading to adding newer functionalities.</a:t>
          </a:r>
        </a:p>
      </dsp:txBody>
      <dsp:txXfrm>
        <a:off x="1370885" y="2998935"/>
        <a:ext cx="2874069" cy="2207552"/>
      </dsp:txXfrm>
    </dsp:sp>
    <dsp:sp modelId="{E5188B0C-4D34-4244-BBF8-59F0A53F3EAC}">
      <dsp:nvSpPr>
        <dsp:cNvPr id="0" name=""/>
        <dsp:cNvSpPr/>
      </dsp:nvSpPr>
      <dsp:spPr>
        <a:xfrm>
          <a:off x="4847961" y="2851779"/>
          <a:ext cx="2941252" cy="2374980"/>
        </a:xfrm>
        <a:prstGeom prst="roundRect">
          <a:avLst/>
        </a:prstGeom>
        <a:solidFill>
          <a:schemeClr val="accent1"/>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kern="1200" dirty="0"/>
            <a:t>THREATS</a:t>
          </a:r>
        </a:p>
        <a:p>
          <a:pPr marL="0" lvl="0" indent="0" algn="l" defTabSz="622300">
            <a:lnSpc>
              <a:spcPct val="90000"/>
            </a:lnSpc>
            <a:spcBef>
              <a:spcPct val="0"/>
            </a:spcBef>
            <a:spcAft>
              <a:spcPct val="35000"/>
            </a:spcAft>
            <a:buNone/>
          </a:pPr>
          <a:r>
            <a:rPr lang="en-IN" sz="1400" b="1" kern="1200" dirty="0"/>
            <a:t>* </a:t>
          </a:r>
          <a:r>
            <a:rPr lang="en-IN" sz="1400" b="0" kern="1200" dirty="0"/>
            <a:t>W</a:t>
          </a:r>
          <a:r>
            <a:rPr lang="en-US" sz="1400" b="0" i="0" kern="1200" dirty="0"/>
            <a:t>hen parsing a JSON file and encountering a null byte, OpenCV copies to the buffer the entire value up to that point. This help attacker to easily attack the system.</a:t>
          </a:r>
          <a:endParaRPr lang="en-IN" sz="1400" b="1" kern="1200" dirty="0"/>
        </a:p>
        <a:p>
          <a:pPr marL="0" lvl="0" indent="0" algn="l" defTabSz="622300">
            <a:lnSpc>
              <a:spcPct val="90000"/>
            </a:lnSpc>
            <a:spcBef>
              <a:spcPct val="0"/>
            </a:spcBef>
            <a:spcAft>
              <a:spcPct val="35000"/>
            </a:spcAft>
            <a:buNone/>
          </a:pPr>
          <a:r>
            <a:rPr lang="en-IN" sz="1400" b="1" kern="1200" dirty="0"/>
            <a:t>* Gesture limitation is a issue as if we want to add a new gesture then in that case we have to train whole data again</a:t>
          </a:r>
          <a:r>
            <a:rPr lang="en-US" sz="1400" b="0" i="0" kern="1200" dirty="0"/>
            <a:t>.</a:t>
          </a:r>
          <a:endParaRPr lang="en-IN" sz="1400" b="1" kern="1200" dirty="0"/>
        </a:p>
      </dsp:txBody>
      <dsp:txXfrm>
        <a:off x="4963898" y="2967716"/>
        <a:ext cx="2709378" cy="2143106"/>
      </dsp:txXfrm>
    </dsp:sp>
  </dsp:spTree>
</dsp:drawing>
</file>

<file path=ppt/diagrams/layout1.xml><?xml version="1.0" encoding="utf-8"?>
<dgm:layoutDef xmlns:dgm="http://schemas.openxmlformats.org/drawingml/2006/diagram" xmlns:a="http://schemas.openxmlformats.org/drawingml/2006/main" uniqueId="urn:microsoft.com/office/officeart/2005/8/layout/pList1#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1">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7B2F57-38EE-42C2-9830-2EC4727F582A}" type="datetimeFigureOut">
              <a:rPr lang="en-US" smtClean="0"/>
              <a:pPr/>
              <a:t>5/5/2022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A7F3DA-1011-484F-86CC-E31FECEF71DB}"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D333F-546A-48FB-A738-6E35BB4A2B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9397E3C-AC53-4C40-8C74-32A08D6A4D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1697456-3EBE-46E2-BA0C-4E2A2A41681B}"/>
              </a:ext>
            </a:extLst>
          </p:cNvPr>
          <p:cNvSpPr>
            <a:spLocks noGrp="1"/>
          </p:cNvSpPr>
          <p:nvPr>
            <p:ph type="dt" sz="half" idx="10"/>
          </p:nvPr>
        </p:nvSpPr>
        <p:spPr/>
        <p:txBody>
          <a:bodyPr/>
          <a:lstStyle/>
          <a:p>
            <a:fld id="{7DC59A32-B970-4DDC-AB3F-C6FD973344A1}" type="datetimeFigureOut">
              <a:rPr lang="en-IN" smtClean="0"/>
              <a:pPr/>
              <a:t>05-05-2022</a:t>
            </a:fld>
            <a:endParaRPr lang="en-IN" dirty="0"/>
          </a:p>
        </p:txBody>
      </p:sp>
      <p:sp>
        <p:nvSpPr>
          <p:cNvPr id="5" name="Footer Placeholder 4">
            <a:extLst>
              <a:ext uri="{FF2B5EF4-FFF2-40B4-BE49-F238E27FC236}">
                <a16:creationId xmlns:a16="http://schemas.microsoft.com/office/drawing/2014/main" id="{0887893E-5359-45A3-A22C-7121B7BFE650}"/>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1E749DF7-9570-418F-B85C-2E6913D55307}"/>
              </a:ext>
            </a:extLst>
          </p:cNvPr>
          <p:cNvSpPr>
            <a:spLocks noGrp="1"/>
          </p:cNvSpPr>
          <p:nvPr>
            <p:ph type="sldNum" sz="quarter" idx="12"/>
          </p:nvPr>
        </p:nvSpPr>
        <p:spPr/>
        <p:txBody>
          <a:bodyPr/>
          <a:lstStyle/>
          <a:p>
            <a:fld id="{360EB717-A6B5-467F-90C2-FD49944F0ADF}" type="slidenum">
              <a:rPr lang="en-IN" smtClean="0"/>
              <a:pPr/>
              <a:t>‹#›</a:t>
            </a:fld>
            <a:endParaRPr lang="en-IN" dirty="0"/>
          </a:p>
        </p:txBody>
      </p:sp>
    </p:spTree>
    <p:extLst>
      <p:ext uri="{BB962C8B-B14F-4D97-AF65-F5344CB8AC3E}">
        <p14:creationId xmlns:p14="http://schemas.microsoft.com/office/powerpoint/2010/main" val="1890415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6FD64-9CF8-4618-9C72-C2B9156D974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DB53D2A-AD5B-4C9E-B80D-F12EE03588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91F40E9-1EDE-44D4-B140-AD74CAFDE108}"/>
              </a:ext>
            </a:extLst>
          </p:cNvPr>
          <p:cNvSpPr>
            <a:spLocks noGrp="1"/>
          </p:cNvSpPr>
          <p:nvPr>
            <p:ph type="dt" sz="half" idx="10"/>
          </p:nvPr>
        </p:nvSpPr>
        <p:spPr/>
        <p:txBody>
          <a:bodyPr/>
          <a:lstStyle/>
          <a:p>
            <a:fld id="{7DC59A32-B970-4DDC-AB3F-C6FD973344A1}" type="datetimeFigureOut">
              <a:rPr lang="en-IN" smtClean="0"/>
              <a:pPr/>
              <a:t>05-05-2022</a:t>
            </a:fld>
            <a:endParaRPr lang="en-IN" dirty="0"/>
          </a:p>
        </p:txBody>
      </p:sp>
      <p:sp>
        <p:nvSpPr>
          <p:cNvPr id="5" name="Footer Placeholder 4">
            <a:extLst>
              <a:ext uri="{FF2B5EF4-FFF2-40B4-BE49-F238E27FC236}">
                <a16:creationId xmlns:a16="http://schemas.microsoft.com/office/drawing/2014/main" id="{31E61CF4-2F9D-40B3-A172-C271AD16DB0F}"/>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D1ADD79B-2475-4CDE-AFF7-4EED9391A3B1}"/>
              </a:ext>
            </a:extLst>
          </p:cNvPr>
          <p:cNvSpPr>
            <a:spLocks noGrp="1"/>
          </p:cNvSpPr>
          <p:nvPr>
            <p:ph type="sldNum" sz="quarter" idx="12"/>
          </p:nvPr>
        </p:nvSpPr>
        <p:spPr/>
        <p:txBody>
          <a:bodyPr/>
          <a:lstStyle/>
          <a:p>
            <a:fld id="{360EB717-A6B5-467F-90C2-FD49944F0ADF}" type="slidenum">
              <a:rPr lang="en-IN" smtClean="0"/>
              <a:pPr/>
              <a:t>‹#›</a:t>
            </a:fld>
            <a:endParaRPr lang="en-IN" dirty="0"/>
          </a:p>
        </p:txBody>
      </p:sp>
    </p:spTree>
    <p:extLst>
      <p:ext uri="{BB962C8B-B14F-4D97-AF65-F5344CB8AC3E}">
        <p14:creationId xmlns:p14="http://schemas.microsoft.com/office/powerpoint/2010/main" val="1097496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F08037-9833-4627-9AD4-95C23467AEC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02AEA9A-59F6-4FAB-A52B-8F270E8BE9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A1D7BE4-44FB-43BF-8B17-4AFA401CAA7D}"/>
              </a:ext>
            </a:extLst>
          </p:cNvPr>
          <p:cNvSpPr>
            <a:spLocks noGrp="1"/>
          </p:cNvSpPr>
          <p:nvPr>
            <p:ph type="dt" sz="half" idx="10"/>
          </p:nvPr>
        </p:nvSpPr>
        <p:spPr/>
        <p:txBody>
          <a:bodyPr/>
          <a:lstStyle/>
          <a:p>
            <a:fld id="{7DC59A32-B970-4DDC-AB3F-C6FD973344A1}" type="datetimeFigureOut">
              <a:rPr lang="en-IN" smtClean="0"/>
              <a:pPr/>
              <a:t>05-05-2022</a:t>
            </a:fld>
            <a:endParaRPr lang="en-IN" dirty="0"/>
          </a:p>
        </p:txBody>
      </p:sp>
      <p:sp>
        <p:nvSpPr>
          <p:cNvPr id="5" name="Footer Placeholder 4">
            <a:extLst>
              <a:ext uri="{FF2B5EF4-FFF2-40B4-BE49-F238E27FC236}">
                <a16:creationId xmlns:a16="http://schemas.microsoft.com/office/drawing/2014/main" id="{8E2F71AA-8179-4FE7-A922-482FE2E38C90}"/>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1C955BE8-7503-494F-8291-8426D40C3DD2}"/>
              </a:ext>
            </a:extLst>
          </p:cNvPr>
          <p:cNvSpPr>
            <a:spLocks noGrp="1"/>
          </p:cNvSpPr>
          <p:nvPr>
            <p:ph type="sldNum" sz="quarter" idx="12"/>
          </p:nvPr>
        </p:nvSpPr>
        <p:spPr/>
        <p:txBody>
          <a:bodyPr/>
          <a:lstStyle/>
          <a:p>
            <a:fld id="{360EB717-A6B5-467F-90C2-FD49944F0ADF}" type="slidenum">
              <a:rPr lang="en-IN" smtClean="0"/>
              <a:pPr/>
              <a:t>‹#›</a:t>
            </a:fld>
            <a:endParaRPr lang="en-IN" dirty="0"/>
          </a:p>
        </p:txBody>
      </p:sp>
    </p:spTree>
    <p:extLst>
      <p:ext uri="{BB962C8B-B14F-4D97-AF65-F5344CB8AC3E}">
        <p14:creationId xmlns:p14="http://schemas.microsoft.com/office/powerpoint/2010/main" val="29653685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1E2440C-D902-48AF-BF36-C59A959297D9}"/>
              </a:ext>
            </a:extLst>
          </p:cNvPr>
          <p:cNvSpPr>
            <a:spLocks noGrp="1"/>
          </p:cNvSpPr>
          <p:nvPr>
            <p:ph type="dt" sz="half" idx="10"/>
          </p:nvPr>
        </p:nvSpPr>
        <p:spPr/>
        <p:txBody>
          <a:bodyPr/>
          <a:lstStyle/>
          <a:p>
            <a:fld id="{AD5D2152-08A9-004F-BE32-52A9C6BDFCAD}" type="datetimeFigureOut">
              <a:rPr lang="en-US" smtClean="0"/>
              <a:pPr/>
              <a:t>5/5/2022</a:t>
            </a:fld>
            <a:endParaRPr lang="en-US" dirty="0"/>
          </a:p>
        </p:txBody>
      </p:sp>
      <p:sp>
        <p:nvSpPr>
          <p:cNvPr id="4" name="Footer Placeholder 3">
            <a:extLst>
              <a:ext uri="{FF2B5EF4-FFF2-40B4-BE49-F238E27FC236}">
                <a16:creationId xmlns:a16="http://schemas.microsoft.com/office/drawing/2014/main" id="{FF12C376-8056-427F-AD3A-8606A9785C6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9D1B15A-F8B0-4ACE-A799-48756E74DD82}"/>
              </a:ext>
            </a:extLst>
          </p:cNvPr>
          <p:cNvSpPr>
            <a:spLocks noGrp="1"/>
          </p:cNvSpPr>
          <p:nvPr>
            <p:ph type="sldNum" sz="quarter" idx="12"/>
          </p:nvPr>
        </p:nvSpPr>
        <p:spPr/>
        <p:txBody>
          <a:bodyPr/>
          <a:lstStyle/>
          <a:p>
            <a:fld id="{EB1023CF-B329-E444-9BAC-9F50F1C2498A}" type="slidenum">
              <a:rPr lang="en-US" smtClean="0"/>
              <a:pPr/>
              <a:t>‹#›</a:t>
            </a:fld>
            <a:endParaRPr lang="en-US" dirty="0"/>
          </a:p>
        </p:txBody>
      </p:sp>
      <p:sp>
        <p:nvSpPr>
          <p:cNvPr id="6" name="Title 1">
            <a:extLst>
              <a:ext uri="{FF2B5EF4-FFF2-40B4-BE49-F238E27FC236}">
                <a16:creationId xmlns:a16="http://schemas.microsoft.com/office/drawing/2014/main" id="{BF342DD3-94F2-431A-BF2E-A4BEC5CD7878}"/>
              </a:ext>
            </a:extLst>
          </p:cNvPr>
          <p:cNvSpPr>
            <a:spLocks noGrp="1"/>
          </p:cNvSpPr>
          <p:nvPr>
            <p:ph type="title" hasCustomPrompt="1"/>
          </p:nvPr>
        </p:nvSpPr>
        <p:spPr>
          <a:xfrm>
            <a:off x="0" y="2275826"/>
            <a:ext cx="12192000" cy="564910"/>
          </a:xfrm>
        </p:spPr>
        <p:txBody>
          <a:bodyPr>
            <a:normAutofit/>
          </a:bodyPr>
          <a:lstStyle>
            <a:lvl1pPr algn="ctr">
              <a:defRPr sz="3600" b="0">
                <a:solidFill>
                  <a:schemeClr val="tx1">
                    <a:lumMod val="65000"/>
                    <a:lumOff val="35000"/>
                  </a:schemeClr>
                </a:solidFill>
                <a:latin typeface="+mn-lt"/>
              </a:defRPr>
            </a:lvl1pPr>
          </a:lstStyle>
          <a:p>
            <a:pPr algn="ctr"/>
            <a:r>
              <a:rPr lang="en-US">
                <a:solidFill>
                  <a:schemeClr val="tx2">
                    <a:lumMod val="75000"/>
                  </a:schemeClr>
                </a:solidFill>
              </a:rPr>
              <a:t>TITLE</a:t>
            </a:r>
          </a:p>
        </p:txBody>
      </p:sp>
    </p:spTree>
    <p:extLst>
      <p:ext uri="{BB962C8B-B14F-4D97-AF65-F5344CB8AC3E}">
        <p14:creationId xmlns:p14="http://schemas.microsoft.com/office/powerpoint/2010/main" val="2863726611"/>
      </p:ext>
    </p:extLst>
  </p:cSld>
  <p:clrMapOvr>
    <a:masterClrMapping/>
  </p:clrMapOvr>
  <p:transition spd="slow">
    <p:cov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cSld name="1_Title and Content">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26"/>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26"/>
          <p:cNvSpPr txBox="1">
            <a:spLocks noGrp="1"/>
          </p:cNvSpPr>
          <p:nvPr>
            <p:ph type="ftr" idx="11"/>
          </p:nvPr>
        </p:nvSpPr>
        <p:spPr>
          <a:xfrm>
            <a:off x="4165600"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26"/>
          <p:cNvSpPr txBox="1">
            <a:spLocks noGrp="1"/>
          </p:cNvSpPr>
          <p:nvPr>
            <p:ph type="sldNum" idx="12"/>
          </p:nvPr>
        </p:nvSpPr>
        <p:spPr>
          <a:xfrm>
            <a:off x="8737600" y="6356352"/>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extLst>
      <p:ext uri="{BB962C8B-B14F-4D97-AF65-F5344CB8AC3E}">
        <p14:creationId xmlns:p14="http://schemas.microsoft.com/office/powerpoint/2010/main" val="3797724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7C9AE-7C73-4D00-B02D-AC167C68418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0C312F0-067D-45F2-B662-F6535F8F7D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9B203D2-1AD7-42FC-ADAF-7C65199F1D1C}"/>
              </a:ext>
            </a:extLst>
          </p:cNvPr>
          <p:cNvSpPr>
            <a:spLocks noGrp="1"/>
          </p:cNvSpPr>
          <p:nvPr>
            <p:ph type="dt" sz="half" idx="10"/>
          </p:nvPr>
        </p:nvSpPr>
        <p:spPr/>
        <p:txBody>
          <a:bodyPr/>
          <a:lstStyle/>
          <a:p>
            <a:fld id="{7DC59A32-B970-4DDC-AB3F-C6FD973344A1}" type="datetimeFigureOut">
              <a:rPr lang="en-IN" smtClean="0"/>
              <a:pPr/>
              <a:t>05-05-2022</a:t>
            </a:fld>
            <a:endParaRPr lang="en-IN" dirty="0"/>
          </a:p>
        </p:txBody>
      </p:sp>
      <p:sp>
        <p:nvSpPr>
          <p:cNvPr id="5" name="Footer Placeholder 4">
            <a:extLst>
              <a:ext uri="{FF2B5EF4-FFF2-40B4-BE49-F238E27FC236}">
                <a16:creationId xmlns:a16="http://schemas.microsoft.com/office/drawing/2014/main" id="{14E58FFE-0377-4B07-99C3-3DAAC3A69E5C}"/>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84F15AC4-05A2-4A0C-B178-A6E462862D2C}"/>
              </a:ext>
            </a:extLst>
          </p:cNvPr>
          <p:cNvSpPr>
            <a:spLocks noGrp="1"/>
          </p:cNvSpPr>
          <p:nvPr>
            <p:ph type="sldNum" sz="quarter" idx="12"/>
          </p:nvPr>
        </p:nvSpPr>
        <p:spPr/>
        <p:txBody>
          <a:bodyPr/>
          <a:lstStyle/>
          <a:p>
            <a:fld id="{360EB717-A6B5-467F-90C2-FD49944F0ADF}" type="slidenum">
              <a:rPr lang="en-IN" smtClean="0"/>
              <a:pPr/>
              <a:t>‹#›</a:t>
            </a:fld>
            <a:endParaRPr lang="en-IN" dirty="0"/>
          </a:p>
        </p:txBody>
      </p:sp>
    </p:spTree>
    <p:extLst>
      <p:ext uri="{BB962C8B-B14F-4D97-AF65-F5344CB8AC3E}">
        <p14:creationId xmlns:p14="http://schemas.microsoft.com/office/powerpoint/2010/main" val="1473997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86207-55BD-4CA9-84F4-5E0433038D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3F0EC8E-A0B1-4934-9C81-DBEE8E575E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8CDFC7C-15DD-4B4B-8F3E-71741F81A0CA}"/>
              </a:ext>
            </a:extLst>
          </p:cNvPr>
          <p:cNvSpPr>
            <a:spLocks noGrp="1"/>
          </p:cNvSpPr>
          <p:nvPr>
            <p:ph type="dt" sz="half" idx="10"/>
          </p:nvPr>
        </p:nvSpPr>
        <p:spPr/>
        <p:txBody>
          <a:bodyPr/>
          <a:lstStyle/>
          <a:p>
            <a:fld id="{7DC59A32-B970-4DDC-AB3F-C6FD973344A1}" type="datetimeFigureOut">
              <a:rPr lang="en-IN" smtClean="0"/>
              <a:pPr/>
              <a:t>05-05-2022</a:t>
            </a:fld>
            <a:endParaRPr lang="en-IN" dirty="0"/>
          </a:p>
        </p:txBody>
      </p:sp>
      <p:sp>
        <p:nvSpPr>
          <p:cNvPr id="5" name="Footer Placeholder 4">
            <a:extLst>
              <a:ext uri="{FF2B5EF4-FFF2-40B4-BE49-F238E27FC236}">
                <a16:creationId xmlns:a16="http://schemas.microsoft.com/office/drawing/2014/main" id="{44EE0CB7-5727-44F0-8F3A-78BF6D4DBEA0}"/>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E84AE27B-5A11-4A9B-B90A-4682F26806BC}"/>
              </a:ext>
            </a:extLst>
          </p:cNvPr>
          <p:cNvSpPr>
            <a:spLocks noGrp="1"/>
          </p:cNvSpPr>
          <p:nvPr>
            <p:ph type="sldNum" sz="quarter" idx="12"/>
          </p:nvPr>
        </p:nvSpPr>
        <p:spPr/>
        <p:txBody>
          <a:bodyPr/>
          <a:lstStyle/>
          <a:p>
            <a:fld id="{360EB717-A6B5-467F-90C2-FD49944F0ADF}" type="slidenum">
              <a:rPr lang="en-IN" smtClean="0"/>
              <a:pPr/>
              <a:t>‹#›</a:t>
            </a:fld>
            <a:endParaRPr lang="en-IN" dirty="0"/>
          </a:p>
        </p:txBody>
      </p:sp>
    </p:spTree>
    <p:extLst>
      <p:ext uri="{BB962C8B-B14F-4D97-AF65-F5344CB8AC3E}">
        <p14:creationId xmlns:p14="http://schemas.microsoft.com/office/powerpoint/2010/main" val="3442783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DB4BF-2908-4CF7-A16F-CB6DBB8F386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BB7AF79-0CD0-440D-B64F-BEEA40B9D0B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53711A9-4D64-4A08-88FD-AFD86E2F89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AC40859-DC46-49B8-90C4-2E44D758EB81}"/>
              </a:ext>
            </a:extLst>
          </p:cNvPr>
          <p:cNvSpPr>
            <a:spLocks noGrp="1"/>
          </p:cNvSpPr>
          <p:nvPr>
            <p:ph type="dt" sz="half" idx="10"/>
          </p:nvPr>
        </p:nvSpPr>
        <p:spPr/>
        <p:txBody>
          <a:bodyPr/>
          <a:lstStyle/>
          <a:p>
            <a:fld id="{7DC59A32-B970-4DDC-AB3F-C6FD973344A1}" type="datetimeFigureOut">
              <a:rPr lang="en-IN" smtClean="0"/>
              <a:pPr/>
              <a:t>05-05-2022</a:t>
            </a:fld>
            <a:endParaRPr lang="en-IN" dirty="0"/>
          </a:p>
        </p:txBody>
      </p:sp>
      <p:sp>
        <p:nvSpPr>
          <p:cNvPr id="6" name="Footer Placeholder 5">
            <a:extLst>
              <a:ext uri="{FF2B5EF4-FFF2-40B4-BE49-F238E27FC236}">
                <a16:creationId xmlns:a16="http://schemas.microsoft.com/office/drawing/2014/main" id="{1B506A3B-E171-48C7-ABD4-AEEFD06626DD}"/>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47DB0808-1D2A-472B-87C7-44F321F17905}"/>
              </a:ext>
            </a:extLst>
          </p:cNvPr>
          <p:cNvSpPr>
            <a:spLocks noGrp="1"/>
          </p:cNvSpPr>
          <p:nvPr>
            <p:ph type="sldNum" sz="quarter" idx="12"/>
          </p:nvPr>
        </p:nvSpPr>
        <p:spPr/>
        <p:txBody>
          <a:bodyPr/>
          <a:lstStyle/>
          <a:p>
            <a:fld id="{360EB717-A6B5-467F-90C2-FD49944F0ADF}" type="slidenum">
              <a:rPr lang="en-IN" smtClean="0"/>
              <a:pPr/>
              <a:t>‹#›</a:t>
            </a:fld>
            <a:endParaRPr lang="en-IN" dirty="0"/>
          </a:p>
        </p:txBody>
      </p:sp>
    </p:spTree>
    <p:extLst>
      <p:ext uri="{BB962C8B-B14F-4D97-AF65-F5344CB8AC3E}">
        <p14:creationId xmlns:p14="http://schemas.microsoft.com/office/powerpoint/2010/main" val="3951067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FA180-1726-476F-A6C5-B0EA482C439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AD6F9A-B191-443E-B4B2-C267CAFFB7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DE76FB-301A-465E-A1B0-E0283F76F75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CAA63A1-BC65-4791-9E63-95EBF2F0D0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38ED2B-E4FD-4EE6-AD48-DB1BC05A97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3835EDD-E056-46A7-AB17-328DAFE0B8D5}"/>
              </a:ext>
            </a:extLst>
          </p:cNvPr>
          <p:cNvSpPr>
            <a:spLocks noGrp="1"/>
          </p:cNvSpPr>
          <p:nvPr>
            <p:ph type="dt" sz="half" idx="10"/>
          </p:nvPr>
        </p:nvSpPr>
        <p:spPr/>
        <p:txBody>
          <a:bodyPr/>
          <a:lstStyle/>
          <a:p>
            <a:fld id="{7DC59A32-B970-4DDC-AB3F-C6FD973344A1}" type="datetimeFigureOut">
              <a:rPr lang="en-IN" smtClean="0"/>
              <a:pPr/>
              <a:t>05-05-2022</a:t>
            </a:fld>
            <a:endParaRPr lang="en-IN" dirty="0"/>
          </a:p>
        </p:txBody>
      </p:sp>
      <p:sp>
        <p:nvSpPr>
          <p:cNvPr id="8" name="Footer Placeholder 7">
            <a:extLst>
              <a:ext uri="{FF2B5EF4-FFF2-40B4-BE49-F238E27FC236}">
                <a16:creationId xmlns:a16="http://schemas.microsoft.com/office/drawing/2014/main" id="{2671D9DA-4B5D-438A-BF6E-3655CA44D3F0}"/>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C5939B3E-B1E3-4D73-B2AD-6D80EE2A7223}"/>
              </a:ext>
            </a:extLst>
          </p:cNvPr>
          <p:cNvSpPr>
            <a:spLocks noGrp="1"/>
          </p:cNvSpPr>
          <p:nvPr>
            <p:ph type="sldNum" sz="quarter" idx="12"/>
          </p:nvPr>
        </p:nvSpPr>
        <p:spPr/>
        <p:txBody>
          <a:bodyPr/>
          <a:lstStyle/>
          <a:p>
            <a:fld id="{360EB717-A6B5-467F-90C2-FD49944F0ADF}" type="slidenum">
              <a:rPr lang="en-IN" smtClean="0"/>
              <a:pPr/>
              <a:t>‹#›</a:t>
            </a:fld>
            <a:endParaRPr lang="en-IN" dirty="0"/>
          </a:p>
        </p:txBody>
      </p:sp>
    </p:spTree>
    <p:extLst>
      <p:ext uri="{BB962C8B-B14F-4D97-AF65-F5344CB8AC3E}">
        <p14:creationId xmlns:p14="http://schemas.microsoft.com/office/powerpoint/2010/main" val="1024121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222BE-F259-4CF5-86D7-3DC4AEF70E7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981872B-770B-4F8C-8B0D-308DD77BF547}"/>
              </a:ext>
            </a:extLst>
          </p:cNvPr>
          <p:cNvSpPr>
            <a:spLocks noGrp="1"/>
          </p:cNvSpPr>
          <p:nvPr>
            <p:ph type="dt" sz="half" idx="10"/>
          </p:nvPr>
        </p:nvSpPr>
        <p:spPr/>
        <p:txBody>
          <a:bodyPr/>
          <a:lstStyle/>
          <a:p>
            <a:fld id="{7DC59A32-B970-4DDC-AB3F-C6FD973344A1}" type="datetimeFigureOut">
              <a:rPr lang="en-IN" smtClean="0"/>
              <a:pPr/>
              <a:t>05-05-2022</a:t>
            </a:fld>
            <a:endParaRPr lang="en-IN" dirty="0"/>
          </a:p>
        </p:txBody>
      </p:sp>
      <p:sp>
        <p:nvSpPr>
          <p:cNvPr id="4" name="Footer Placeholder 3">
            <a:extLst>
              <a:ext uri="{FF2B5EF4-FFF2-40B4-BE49-F238E27FC236}">
                <a16:creationId xmlns:a16="http://schemas.microsoft.com/office/drawing/2014/main" id="{675D73ED-CD94-4EF5-9141-2F97AB4E2523}"/>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C88081C8-8B20-4A7F-8C6C-7C2C40BE9984}"/>
              </a:ext>
            </a:extLst>
          </p:cNvPr>
          <p:cNvSpPr>
            <a:spLocks noGrp="1"/>
          </p:cNvSpPr>
          <p:nvPr>
            <p:ph type="sldNum" sz="quarter" idx="12"/>
          </p:nvPr>
        </p:nvSpPr>
        <p:spPr/>
        <p:txBody>
          <a:bodyPr/>
          <a:lstStyle/>
          <a:p>
            <a:fld id="{360EB717-A6B5-467F-90C2-FD49944F0ADF}" type="slidenum">
              <a:rPr lang="en-IN" smtClean="0"/>
              <a:pPr/>
              <a:t>‹#›</a:t>
            </a:fld>
            <a:endParaRPr lang="en-IN" dirty="0"/>
          </a:p>
        </p:txBody>
      </p:sp>
    </p:spTree>
    <p:extLst>
      <p:ext uri="{BB962C8B-B14F-4D97-AF65-F5344CB8AC3E}">
        <p14:creationId xmlns:p14="http://schemas.microsoft.com/office/powerpoint/2010/main" val="463283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97B05E-10E0-47C6-A643-F2462CEAE349}"/>
              </a:ext>
            </a:extLst>
          </p:cNvPr>
          <p:cNvSpPr>
            <a:spLocks noGrp="1"/>
          </p:cNvSpPr>
          <p:nvPr>
            <p:ph type="dt" sz="half" idx="10"/>
          </p:nvPr>
        </p:nvSpPr>
        <p:spPr/>
        <p:txBody>
          <a:bodyPr/>
          <a:lstStyle/>
          <a:p>
            <a:fld id="{7DC59A32-B970-4DDC-AB3F-C6FD973344A1}" type="datetimeFigureOut">
              <a:rPr lang="en-IN" smtClean="0"/>
              <a:pPr/>
              <a:t>05-05-2022</a:t>
            </a:fld>
            <a:endParaRPr lang="en-IN" dirty="0"/>
          </a:p>
        </p:txBody>
      </p:sp>
      <p:sp>
        <p:nvSpPr>
          <p:cNvPr id="3" name="Footer Placeholder 2">
            <a:extLst>
              <a:ext uri="{FF2B5EF4-FFF2-40B4-BE49-F238E27FC236}">
                <a16:creationId xmlns:a16="http://schemas.microsoft.com/office/drawing/2014/main" id="{42FE04F1-BCC9-4289-95CE-CFA51D49EE66}"/>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39907C27-F769-42F8-A345-1B69B35E9F4C}"/>
              </a:ext>
            </a:extLst>
          </p:cNvPr>
          <p:cNvSpPr>
            <a:spLocks noGrp="1"/>
          </p:cNvSpPr>
          <p:nvPr>
            <p:ph type="sldNum" sz="quarter" idx="12"/>
          </p:nvPr>
        </p:nvSpPr>
        <p:spPr/>
        <p:txBody>
          <a:bodyPr/>
          <a:lstStyle/>
          <a:p>
            <a:fld id="{360EB717-A6B5-467F-90C2-FD49944F0ADF}" type="slidenum">
              <a:rPr lang="en-IN" smtClean="0"/>
              <a:pPr/>
              <a:t>‹#›</a:t>
            </a:fld>
            <a:endParaRPr lang="en-IN" dirty="0"/>
          </a:p>
        </p:txBody>
      </p:sp>
    </p:spTree>
    <p:extLst>
      <p:ext uri="{BB962C8B-B14F-4D97-AF65-F5344CB8AC3E}">
        <p14:creationId xmlns:p14="http://schemas.microsoft.com/office/powerpoint/2010/main" val="39816936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EC631-F863-4737-8B08-CEE57EF8D5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2436191-46C2-4C67-89D5-E5FEC16C37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A5AF195-E520-43D4-AD59-2DE2C1938A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6FA9A2-B7E2-4C6C-A405-992DC0B0825A}"/>
              </a:ext>
            </a:extLst>
          </p:cNvPr>
          <p:cNvSpPr>
            <a:spLocks noGrp="1"/>
          </p:cNvSpPr>
          <p:nvPr>
            <p:ph type="dt" sz="half" idx="10"/>
          </p:nvPr>
        </p:nvSpPr>
        <p:spPr/>
        <p:txBody>
          <a:bodyPr/>
          <a:lstStyle/>
          <a:p>
            <a:fld id="{7DC59A32-B970-4DDC-AB3F-C6FD973344A1}" type="datetimeFigureOut">
              <a:rPr lang="en-IN" smtClean="0"/>
              <a:pPr/>
              <a:t>05-05-2022</a:t>
            </a:fld>
            <a:endParaRPr lang="en-IN" dirty="0"/>
          </a:p>
        </p:txBody>
      </p:sp>
      <p:sp>
        <p:nvSpPr>
          <p:cNvPr id="6" name="Footer Placeholder 5">
            <a:extLst>
              <a:ext uri="{FF2B5EF4-FFF2-40B4-BE49-F238E27FC236}">
                <a16:creationId xmlns:a16="http://schemas.microsoft.com/office/drawing/2014/main" id="{64ADABDE-1AB4-4650-848E-0F5B6C0DE88B}"/>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71B80EDC-1D88-4580-BEC7-D36C0F739A24}"/>
              </a:ext>
            </a:extLst>
          </p:cNvPr>
          <p:cNvSpPr>
            <a:spLocks noGrp="1"/>
          </p:cNvSpPr>
          <p:nvPr>
            <p:ph type="sldNum" sz="quarter" idx="12"/>
          </p:nvPr>
        </p:nvSpPr>
        <p:spPr/>
        <p:txBody>
          <a:bodyPr/>
          <a:lstStyle/>
          <a:p>
            <a:fld id="{360EB717-A6B5-467F-90C2-FD49944F0ADF}" type="slidenum">
              <a:rPr lang="en-IN" smtClean="0"/>
              <a:pPr/>
              <a:t>‹#›</a:t>
            </a:fld>
            <a:endParaRPr lang="en-IN" dirty="0"/>
          </a:p>
        </p:txBody>
      </p:sp>
    </p:spTree>
    <p:extLst>
      <p:ext uri="{BB962C8B-B14F-4D97-AF65-F5344CB8AC3E}">
        <p14:creationId xmlns:p14="http://schemas.microsoft.com/office/powerpoint/2010/main" val="3751432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AD35F-57BA-4C0D-9B05-87B25D70FD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858D8B6-1F9C-4080-82B9-48E68CAB16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4BF99B9E-3DF8-4E68-891D-2C479C014C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DEF033-1250-48A3-A034-D70690BEF09F}"/>
              </a:ext>
            </a:extLst>
          </p:cNvPr>
          <p:cNvSpPr>
            <a:spLocks noGrp="1"/>
          </p:cNvSpPr>
          <p:nvPr>
            <p:ph type="dt" sz="half" idx="10"/>
          </p:nvPr>
        </p:nvSpPr>
        <p:spPr/>
        <p:txBody>
          <a:bodyPr/>
          <a:lstStyle/>
          <a:p>
            <a:fld id="{7DC59A32-B970-4DDC-AB3F-C6FD973344A1}" type="datetimeFigureOut">
              <a:rPr lang="en-IN" smtClean="0"/>
              <a:pPr/>
              <a:t>05-05-2022</a:t>
            </a:fld>
            <a:endParaRPr lang="en-IN" dirty="0"/>
          </a:p>
        </p:txBody>
      </p:sp>
      <p:sp>
        <p:nvSpPr>
          <p:cNvPr id="6" name="Footer Placeholder 5">
            <a:extLst>
              <a:ext uri="{FF2B5EF4-FFF2-40B4-BE49-F238E27FC236}">
                <a16:creationId xmlns:a16="http://schemas.microsoft.com/office/drawing/2014/main" id="{8440234C-5504-4F5C-994C-ACE3DA3C4C27}"/>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AEABA62F-B2A0-4CD8-BC12-66758F55FD9F}"/>
              </a:ext>
            </a:extLst>
          </p:cNvPr>
          <p:cNvSpPr>
            <a:spLocks noGrp="1"/>
          </p:cNvSpPr>
          <p:nvPr>
            <p:ph type="sldNum" sz="quarter" idx="12"/>
          </p:nvPr>
        </p:nvSpPr>
        <p:spPr/>
        <p:txBody>
          <a:bodyPr/>
          <a:lstStyle/>
          <a:p>
            <a:fld id="{360EB717-A6B5-467F-90C2-FD49944F0ADF}" type="slidenum">
              <a:rPr lang="en-IN" smtClean="0"/>
              <a:pPr/>
              <a:t>‹#›</a:t>
            </a:fld>
            <a:endParaRPr lang="en-IN" dirty="0"/>
          </a:p>
        </p:txBody>
      </p:sp>
    </p:spTree>
    <p:extLst>
      <p:ext uri="{BB962C8B-B14F-4D97-AF65-F5344CB8AC3E}">
        <p14:creationId xmlns:p14="http://schemas.microsoft.com/office/powerpoint/2010/main" val="637792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599287-C0A1-4979-996C-6C330BDFE4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FA9FFC9-0166-4CA9-88E4-D2F78BF2B8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2D30329-67C5-4CA3-B345-DE2EBB66B9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C59A32-B970-4DDC-AB3F-C6FD973344A1}" type="datetimeFigureOut">
              <a:rPr lang="en-IN" smtClean="0"/>
              <a:pPr/>
              <a:t>05-05-2022</a:t>
            </a:fld>
            <a:endParaRPr lang="en-IN" dirty="0"/>
          </a:p>
        </p:txBody>
      </p:sp>
      <p:sp>
        <p:nvSpPr>
          <p:cNvPr id="5" name="Footer Placeholder 4">
            <a:extLst>
              <a:ext uri="{FF2B5EF4-FFF2-40B4-BE49-F238E27FC236}">
                <a16:creationId xmlns:a16="http://schemas.microsoft.com/office/drawing/2014/main" id="{44665EFD-0C14-4230-8B55-6968C60D88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E52FCF31-B1B9-4D66-A03E-7EC66607DA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0EB717-A6B5-467F-90C2-FD49944F0ADF}" type="slidenum">
              <a:rPr lang="en-IN" smtClean="0"/>
              <a:pPr/>
              <a:t>‹#›</a:t>
            </a:fld>
            <a:endParaRPr lang="en-IN" dirty="0"/>
          </a:p>
        </p:txBody>
      </p:sp>
    </p:spTree>
    <p:extLst>
      <p:ext uri="{BB962C8B-B14F-4D97-AF65-F5344CB8AC3E}">
        <p14:creationId xmlns:p14="http://schemas.microsoft.com/office/powerpoint/2010/main" val="3813399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1999" cy="680294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1D2AB-AEB4-4CCA-8253-05211B189785}"/>
              </a:ext>
            </a:extLst>
          </p:cNvPr>
          <p:cNvSpPr>
            <a:spLocks noGrp="1"/>
          </p:cNvSpPr>
          <p:nvPr>
            <p:ph type="title"/>
          </p:nvPr>
        </p:nvSpPr>
        <p:spPr>
          <a:xfrm>
            <a:off x="92765" y="447026"/>
            <a:ext cx="12192000" cy="564910"/>
          </a:xfrm>
        </p:spPr>
        <p:txBody>
          <a:bodyPr>
            <a:normAutofit fontScale="90000"/>
          </a:bodyPr>
          <a:lstStyle/>
          <a:p>
            <a:r>
              <a:rPr lang="en-IN" sz="3600" b="1" u="sng" dirty="0">
                <a:solidFill>
                  <a:schemeClr val="tx1"/>
                </a:solidFill>
                <a:latin typeface="Times New Roman" panose="02020603050405020304" pitchFamily="18" charset="0"/>
                <a:cs typeface="Times New Roman" panose="02020603050405020304" pitchFamily="18" charset="0"/>
              </a:rPr>
              <a:t>TECHNOLOGIES</a:t>
            </a:r>
            <a:r>
              <a:rPr lang="en-IN" sz="3600" b="1" u="sng" spc="-45" dirty="0">
                <a:solidFill>
                  <a:schemeClr val="tx1"/>
                </a:solidFill>
                <a:latin typeface="Times New Roman" panose="02020603050405020304" pitchFamily="18" charset="0"/>
                <a:cs typeface="Times New Roman" panose="02020603050405020304" pitchFamily="18" charset="0"/>
              </a:rPr>
              <a:t> </a:t>
            </a:r>
            <a:r>
              <a:rPr lang="en-IN" sz="3600" b="1" u="sng" dirty="0">
                <a:solidFill>
                  <a:schemeClr val="tx1"/>
                </a:solidFill>
                <a:latin typeface="Times New Roman" panose="02020603050405020304" pitchFamily="18" charset="0"/>
                <a:cs typeface="Times New Roman" panose="02020603050405020304" pitchFamily="18" charset="0"/>
              </a:rPr>
              <a:t>USED</a:t>
            </a:r>
            <a:endParaRPr lang="en-IN" b="1" u="sng" dirty="0">
              <a:solidFill>
                <a:schemeClr val="tx1"/>
              </a:solidFill>
              <a:latin typeface="Times New Roman" panose="02020603050405020304" pitchFamily="18" charset="0"/>
              <a:cs typeface="Times New Roman" panose="02020603050405020304" pitchFamily="18" charset="0"/>
            </a:endParaRPr>
          </a:p>
        </p:txBody>
      </p:sp>
      <p:graphicFrame>
        <p:nvGraphicFramePr>
          <p:cNvPr id="3" name="Table 3">
            <a:extLst>
              <a:ext uri="{FF2B5EF4-FFF2-40B4-BE49-F238E27FC236}">
                <a16:creationId xmlns:a16="http://schemas.microsoft.com/office/drawing/2014/main" id="{5590F031-7F0A-4DF9-AA30-4CCD9F94567A}"/>
              </a:ext>
            </a:extLst>
          </p:cNvPr>
          <p:cNvGraphicFramePr>
            <a:graphicFrameLocks noGrp="1"/>
          </p:cNvGraphicFramePr>
          <p:nvPr>
            <p:extLst>
              <p:ext uri="{D42A27DB-BD31-4B8C-83A1-F6EECF244321}">
                <p14:modId xmlns:p14="http://schemas.microsoft.com/office/powerpoint/2010/main" val="2922795000"/>
              </p:ext>
            </p:extLst>
          </p:nvPr>
        </p:nvGraphicFramePr>
        <p:xfrm>
          <a:off x="2124765" y="1261205"/>
          <a:ext cx="7801113" cy="1945822"/>
        </p:xfrm>
        <a:graphic>
          <a:graphicData uri="http://schemas.openxmlformats.org/drawingml/2006/table">
            <a:tbl>
              <a:tblPr firstRow="1" bandRow="1">
                <a:tableStyleId>{00A15C55-8517-42AA-B614-E9B94910E393}</a:tableStyleId>
              </a:tblPr>
              <a:tblGrid>
                <a:gridCol w="2600371">
                  <a:extLst>
                    <a:ext uri="{9D8B030D-6E8A-4147-A177-3AD203B41FA5}">
                      <a16:colId xmlns:a16="http://schemas.microsoft.com/office/drawing/2014/main" val="715356848"/>
                    </a:ext>
                  </a:extLst>
                </a:gridCol>
                <a:gridCol w="2600371">
                  <a:extLst>
                    <a:ext uri="{9D8B030D-6E8A-4147-A177-3AD203B41FA5}">
                      <a16:colId xmlns:a16="http://schemas.microsoft.com/office/drawing/2014/main" val="4190412647"/>
                    </a:ext>
                  </a:extLst>
                </a:gridCol>
                <a:gridCol w="2600371">
                  <a:extLst>
                    <a:ext uri="{9D8B030D-6E8A-4147-A177-3AD203B41FA5}">
                      <a16:colId xmlns:a16="http://schemas.microsoft.com/office/drawing/2014/main" val="2245851897"/>
                    </a:ext>
                  </a:extLst>
                </a:gridCol>
              </a:tblGrid>
              <a:tr h="441319">
                <a:tc>
                  <a:txBody>
                    <a:bodyPr/>
                    <a:lstStyle/>
                    <a:p>
                      <a:pPr algn="ctr"/>
                      <a:r>
                        <a:rPr lang="en-US" dirty="0"/>
                        <a:t>Software Required</a:t>
                      </a:r>
                      <a:endParaRPr lang="en-IN" dirty="0"/>
                    </a:p>
                  </a:txBody>
                  <a:tcPr/>
                </a:tc>
                <a:tc>
                  <a:txBody>
                    <a:bodyPr/>
                    <a:lstStyle/>
                    <a:p>
                      <a:pPr algn="ctr"/>
                      <a:r>
                        <a:rPr lang="en-US" dirty="0"/>
                        <a:t>System Required</a:t>
                      </a:r>
                      <a:endParaRPr lang="en-IN" dirty="0"/>
                    </a:p>
                  </a:txBody>
                  <a:tcPr/>
                </a:tc>
                <a:tc>
                  <a:txBody>
                    <a:bodyPr/>
                    <a:lstStyle/>
                    <a:p>
                      <a:pPr algn="ctr"/>
                      <a:r>
                        <a:rPr lang="en-US" dirty="0"/>
                        <a:t>Libraries</a:t>
                      </a:r>
                      <a:endParaRPr lang="en-IN" dirty="0"/>
                    </a:p>
                  </a:txBody>
                  <a:tcPr/>
                </a:tc>
                <a:extLst>
                  <a:ext uri="{0D108BD9-81ED-4DB2-BD59-A6C34878D82A}">
                    <a16:rowId xmlns:a16="http://schemas.microsoft.com/office/drawing/2014/main" val="2604362913"/>
                  </a:ext>
                </a:extLst>
              </a:tr>
              <a:tr h="1504503">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dirty="0">
                          <a:effectLst/>
                          <a:ea typeface="Calibri" panose="020F0502020204030204" pitchFamily="34" charset="0"/>
                          <a:cs typeface="Times New Roman" panose="02020603050405020304" pitchFamily="18" charset="0"/>
                        </a:rPr>
                        <a:t>Operating System: Window</a:t>
                      </a:r>
                      <a:endParaRPr lang="en-U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dirty="0">
                          <a:effectLst/>
                          <a:ea typeface="Calibri" panose="020F0502020204030204" pitchFamily="34" charset="0"/>
                          <a:cs typeface="Times New Roman" panose="02020603050405020304" pitchFamily="18" charset="0"/>
                        </a:rPr>
                        <a:t>Technology: Python, </a:t>
                      </a:r>
                      <a:r>
                        <a:rPr lang="en-IN" sz="1800" dirty="0">
                          <a:ea typeface="Calibri" panose="020F0502020204030204" pitchFamily="34" charset="0"/>
                          <a:cs typeface="Times New Roman" panose="02020603050405020304" pitchFamily="18" charset="0"/>
                        </a:rPr>
                        <a:t>py charm</a:t>
                      </a:r>
                      <a:endParaRPr lang="en-IN" sz="1800" dirty="0">
                        <a:effectLst/>
                        <a:ea typeface="Calibri" panose="020F0502020204030204" pitchFamily="34" charset="0"/>
                        <a:cs typeface="Times New Roman" panose="02020603050405020304" pitchFamily="18" charset="0"/>
                      </a:endParaRPr>
                    </a:p>
                    <a:p>
                      <a:pPr marL="285750" indent="-285750" algn="l">
                        <a:buFont typeface="Arial" panose="020B0604020202020204" pitchFamily="34" charset="0"/>
                        <a:buChar char="•"/>
                      </a:pPr>
                      <a:endParaRPr lang="en-US"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dirty="0">
                          <a:effectLst/>
                          <a:ea typeface="Calibri" panose="020F0502020204030204" pitchFamily="34" charset="0"/>
                          <a:cs typeface="Times New Roman" panose="02020603050405020304" pitchFamily="18" charset="0"/>
                        </a:rPr>
                        <a:t>Processor: Intel i3</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dirty="0">
                          <a:effectLst/>
                          <a:ea typeface="Calibri" panose="020F0502020204030204" pitchFamily="34" charset="0"/>
                          <a:cs typeface="Times New Roman" panose="02020603050405020304" pitchFamily="18" charset="0"/>
                        </a:rPr>
                        <a:t>Hard Disk: 40 GB</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dirty="0">
                          <a:effectLst/>
                          <a:ea typeface="Calibri" panose="020F0502020204030204" pitchFamily="34" charset="0"/>
                          <a:cs typeface="Times New Roman" panose="02020603050405020304" pitchFamily="18" charset="0"/>
                        </a:rPr>
                        <a:t>RAM: 8 GB</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dirty="0">
                          <a:ea typeface="Calibri" panose="020F0502020204030204" pitchFamily="34" charset="0"/>
                          <a:cs typeface="Times New Roman" panose="02020603050405020304" pitchFamily="18" charset="0"/>
                        </a:rPr>
                        <a:t>Camera</a:t>
                      </a:r>
                      <a:endParaRPr lang="en-IN" sz="1800" dirty="0">
                        <a:effectLst/>
                        <a:ea typeface="Calibri" panose="020F0502020204030204" pitchFamily="34" charset="0"/>
                        <a:cs typeface="Times New Roman" panose="02020603050405020304" pitchFamily="18" charset="0"/>
                      </a:endParaRPr>
                    </a:p>
                    <a:p>
                      <a:pPr marL="285750" indent="-285750" algn="l">
                        <a:buFont typeface="Arial" panose="020B0604020202020204" pitchFamily="34" charset="0"/>
                        <a:buNone/>
                      </a:pPr>
                      <a:endParaRPr lang="en-IN" dirty="0"/>
                    </a:p>
                  </a:txBody>
                  <a:tcPr/>
                </a:tc>
                <a:tc>
                  <a:txBody>
                    <a:bodyPr/>
                    <a:lstStyle/>
                    <a:p>
                      <a:pPr marL="285750" indent="-285750" algn="l">
                        <a:buFont typeface="Arial" panose="020B0604020202020204" pitchFamily="34" charset="0"/>
                        <a:buChar char="•"/>
                      </a:pPr>
                      <a:r>
                        <a:rPr lang="en-US" dirty="0"/>
                        <a:t>Media</a:t>
                      </a:r>
                      <a:r>
                        <a:rPr lang="en-US" baseline="0" dirty="0"/>
                        <a:t> pipe </a:t>
                      </a:r>
                      <a:endParaRPr lang="en-US" dirty="0"/>
                    </a:p>
                    <a:p>
                      <a:pPr marL="285750" indent="-285750" algn="l">
                        <a:buFont typeface="Arial" panose="020B0604020202020204" pitchFamily="34" charset="0"/>
                        <a:buChar char="•"/>
                      </a:pPr>
                      <a:r>
                        <a:rPr lang="en-US" dirty="0" err="1"/>
                        <a:t>Numpy</a:t>
                      </a:r>
                      <a:endParaRPr lang="en-US" dirty="0"/>
                    </a:p>
                    <a:p>
                      <a:pPr marL="285750" indent="-285750" algn="l">
                        <a:buFont typeface="Arial" panose="020B0604020202020204" pitchFamily="34" charset="0"/>
                        <a:buChar char="•"/>
                      </a:pPr>
                      <a:r>
                        <a:rPr lang="en-US" dirty="0"/>
                        <a:t>Open</a:t>
                      </a:r>
                      <a:r>
                        <a:rPr lang="en-US" baseline="0" dirty="0"/>
                        <a:t> </a:t>
                      </a:r>
                      <a:r>
                        <a:rPr lang="en-US" baseline="0" dirty="0" err="1"/>
                        <a:t>Cv</a:t>
                      </a:r>
                      <a:endParaRPr lang="en-US" dirty="0"/>
                    </a:p>
                    <a:p>
                      <a:pPr marL="285750" indent="-285750" algn="l">
                        <a:buFont typeface="Arial" panose="020B0604020202020204" pitchFamily="34" charset="0"/>
                        <a:buChar char="•"/>
                      </a:pPr>
                      <a:r>
                        <a:rPr lang="en-US" dirty="0" err="1"/>
                        <a:t>autopy</a:t>
                      </a:r>
                      <a:endParaRPr lang="en-US" dirty="0"/>
                    </a:p>
                  </a:txBody>
                  <a:tcPr/>
                </a:tc>
                <a:extLst>
                  <a:ext uri="{0D108BD9-81ED-4DB2-BD59-A6C34878D82A}">
                    <a16:rowId xmlns:a16="http://schemas.microsoft.com/office/drawing/2014/main" val="1027436507"/>
                  </a:ext>
                </a:extLst>
              </a:tr>
            </a:tbl>
          </a:graphicData>
        </a:graphic>
      </p:graphicFrame>
    </p:spTree>
    <p:extLst>
      <p:ext uri="{BB962C8B-B14F-4D97-AF65-F5344CB8AC3E}">
        <p14:creationId xmlns:p14="http://schemas.microsoft.com/office/powerpoint/2010/main" val="1502610932"/>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28470-E460-4B72-A822-247C6A8AF592}"/>
              </a:ext>
            </a:extLst>
          </p:cNvPr>
          <p:cNvSpPr>
            <a:spLocks noGrp="1"/>
          </p:cNvSpPr>
          <p:nvPr>
            <p:ph type="title"/>
          </p:nvPr>
        </p:nvSpPr>
        <p:spPr>
          <a:xfrm>
            <a:off x="0" y="341009"/>
            <a:ext cx="12192000" cy="564910"/>
          </a:xfrm>
        </p:spPr>
        <p:txBody>
          <a:bodyPr>
            <a:normAutofit fontScale="90000"/>
          </a:bodyPr>
          <a:lstStyle/>
          <a:p>
            <a:r>
              <a:rPr lang="en-IN" b="1" u="sng" dirty="0">
                <a:solidFill>
                  <a:schemeClr val="tx1"/>
                </a:solidFill>
                <a:latin typeface="Times New Roman" panose="02020603050405020304" pitchFamily="18" charset="0"/>
                <a:cs typeface="Times New Roman" panose="02020603050405020304" pitchFamily="18" charset="0"/>
              </a:rPr>
              <a:t>APPLICATION</a:t>
            </a:r>
            <a:r>
              <a:rPr lang="en-IN" b="1" u="sng" spc="-95" dirty="0">
                <a:solidFill>
                  <a:schemeClr val="tx1"/>
                </a:solidFill>
                <a:latin typeface="Times New Roman" panose="02020603050405020304" pitchFamily="18" charset="0"/>
                <a:cs typeface="Times New Roman" panose="02020603050405020304" pitchFamily="18" charset="0"/>
              </a:rPr>
              <a:t> </a:t>
            </a:r>
            <a:r>
              <a:rPr lang="en-IN" b="1" u="sng" spc="5" dirty="0">
                <a:solidFill>
                  <a:schemeClr val="tx1"/>
                </a:solidFill>
                <a:latin typeface="Times New Roman" panose="02020603050405020304" pitchFamily="18" charset="0"/>
                <a:cs typeface="Times New Roman" panose="02020603050405020304" pitchFamily="18" charset="0"/>
              </a:rPr>
              <a:t>WORKFLOW</a:t>
            </a:r>
            <a:endParaRPr lang="en-IN" dirty="0"/>
          </a:p>
        </p:txBody>
      </p:sp>
      <p:pic>
        <p:nvPicPr>
          <p:cNvPr id="3" name="Picture 2">
            <a:extLst>
              <a:ext uri="{FF2B5EF4-FFF2-40B4-BE49-F238E27FC236}">
                <a16:creationId xmlns:a16="http://schemas.microsoft.com/office/drawing/2014/main" id="{15A8A722-28B9-4137-999C-FEFA08A602DA}"/>
              </a:ext>
            </a:extLst>
          </p:cNvPr>
          <p:cNvPicPr/>
          <p:nvPr/>
        </p:nvPicPr>
        <p:blipFill>
          <a:blip r:embed="rId2">
            <a:extLst>
              <a:ext uri="{28A0092B-C50C-407E-A947-70E740481C1C}">
                <a14:useLocalDpi xmlns:a14="http://schemas.microsoft.com/office/drawing/2010/main" val="0"/>
              </a:ext>
            </a:extLst>
          </a:blip>
          <a:stretch>
            <a:fillRect/>
          </a:stretch>
        </p:blipFill>
        <p:spPr>
          <a:xfrm>
            <a:off x="2967487" y="1475116"/>
            <a:ext cx="6538821" cy="4520241"/>
          </a:xfrm>
          <a:prstGeom prst="rect">
            <a:avLst/>
          </a:prstGeom>
        </p:spPr>
      </p:pic>
    </p:spTree>
    <p:extLst>
      <p:ext uri="{BB962C8B-B14F-4D97-AF65-F5344CB8AC3E}">
        <p14:creationId xmlns:p14="http://schemas.microsoft.com/office/powerpoint/2010/main" val="2237753337"/>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6F5C0-07FD-4CD7-90D8-F922349357BE}"/>
              </a:ext>
            </a:extLst>
          </p:cNvPr>
          <p:cNvSpPr>
            <a:spLocks noGrp="1"/>
          </p:cNvSpPr>
          <p:nvPr>
            <p:ph type="title"/>
          </p:nvPr>
        </p:nvSpPr>
        <p:spPr>
          <a:xfrm>
            <a:off x="145774" y="460277"/>
            <a:ext cx="12192000" cy="564910"/>
          </a:xfrm>
        </p:spPr>
        <p:txBody>
          <a:bodyPr>
            <a:normAutofit fontScale="90000"/>
          </a:bodyPr>
          <a:lstStyle/>
          <a:p>
            <a:r>
              <a:rPr lang="en-IN" b="1" u="sng" dirty="0">
                <a:solidFill>
                  <a:schemeClr val="tx1"/>
                </a:solidFill>
              </a:rPr>
              <a:t>SWOT ANALYSIS</a:t>
            </a:r>
          </a:p>
        </p:txBody>
      </p:sp>
      <p:graphicFrame>
        <p:nvGraphicFramePr>
          <p:cNvPr id="7" name="Diagram 6">
            <a:extLst>
              <a:ext uri="{FF2B5EF4-FFF2-40B4-BE49-F238E27FC236}">
                <a16:creationId xmlns:a16="http://schemas.microsoft.com/office/drawing/2014/main" id="{51B867C7-3093-4A21-8189-EA2E93C37F45}"/>
              </a:ext>
            </a:extLst>
          </p:cNvPr>
          <p:cNvGraphicFramePr/>
          <p:nvPr>
            <p:extLst>
              <p:ext uri="{D42A27DB-BD31-4B8C-83A1-F6EECF244321}">
                <p14:modId xmlns:p14="http://schemas.microsoft.com/office/powerpoint/2010/main" val="220930951"/>
              </p:ext>
            </p:extLst>
          </p:nvPr>
        </p:nvGraphicFramePr>
        <p:xfrm>
          <a:off x="1731617" y="1170962"/>
          <a:ext cx="9020313"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3091954"/>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2F4C7-C4EF-477A-AC47-BB127BE100A0}"/>
              </a:ext>
            </a:extLst>
          </p:cNvPr>
          <p:cNvSpPr>
            <a:spLocks noGrp="1"/>
          </p:cNvSpPr>
          <p:nvPr>
            <p:ph type="title"/>
          </p:nvPr>
        </p:nvSpPr>
        <p:spPr>
          <a:xfrm>
            <a:off x="278295" y="685565"/>
            <a:ext cx="12192000" cy="564910"/>
          </a:xfrm>
        </p:spPr>
        <p:txBody>
          <a:bodyPr>
            <a:normAutofit fontScale="90000"/>
          </a:bodyPr>
          <a:lstStyle/>
          <a:p>
            <a:r>
              <a:rPr lang="en-IN" b="1" u="sng" dirty="0">
                <a:solidFill>
                  <a:schemeClr val="tx1"/>
                </a:solidFill>
              </a:rPr>
              <a:t>AREA OF APPLICATION </a:t>
            </a:r>
          </a:p>
        </p:txBody>
      </p:sp>
      <p:sp>
        <p:nvSpPr>
          <p:cNvPr id="7" name="TextBox 6">
            <a:extLst>
              <a:ext uri="{FF2B5EF4-FFF2-40B4-BE49-F238E27FC236}">
                <a16:creationId xmlns:a16="http://schemas.microsoft.com/office/drawing/2014/main" id="{E05C92A7-31C1-4DF0-9584-7837040BE573}"/>
              </a:ext>
            </a:extLst>
          </p:cNvPr>
          <p:cNvSpPr txBox="1"/>
          <p:nvPr/>
        </p:nvSpPr>
        <p:spPr>
          <a:xfrm>
            <a:off x="278295" y="1797748"/>
            <a:ext cx="11754678" cy="2677656"/>
          </a:xfrm>
          <a:prstGeom prst="rect">
            <a:avLst/>
          </a:prstGeom>
          <a:noFill/>
        </p:spPr>
        <p:txBody>
          <a:bodyPr wrap="square" rtlCol="0">
            <a:spAutoFit/>
          </a:bodyPr>
          <a:lstStyle/>
          <a:p>
            <a:pPr lvl="4"/>
            <a:r>
              <a:rPr lang="en-IN" sz="2000" dirty="0"/>
              <a:t>	This algorithm has many area of applications like:</a:t>
            </a:r>
          </a:p>
          <a:p>
            <a:pPr marL="342900" indent="-342900">
              <a:buFont typeface="Arial" panose="020B0604020202020204" pitchFamily="34" charset="0"/>
              <a:buChar char="•"/>
            </a:pPr>
            <a:endParaRPr lang="en-IN" sz="2000" b="1" dirty="0"/>
          </a:p>
          <a:p>
            <a:pPr marL="342900" indent="-342900">
              <a:buFont typeface="Arial" panose="020B0604020202020204" pitchFamily="34" charset="0"/>
              <a:buChar char="•"/>
            </a:pPr>
            <a:r>
              <a:rPr lang="en-IN" sz="2000" b="1" dirty="0"/>
              <a:t>Virtual reality</a:t>
            </a:r>
            <a:r>
              <a:rPr lang="en-IN" sz="2000" dirty="0"/>
              <a:t>: It </a:t>
            </a:r>
            <a:r>
              <a:rPr lang="en-US" dirty="0"/>
              <a:t>can simulate physical presence in places in the real world, as well as in imaginary worlds.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IN" b="1" dirty="0"/>
              <a:t>Sign Language</a:t>
            </a:r>
            <a:r>
              <a:rPr lang="en-IN" dirty="0"/>
              <a:t>:</a:t>
            </a:r>
            <a:r>
              <a:rPr lang="en-US" dirty="0"/>
              <a:t> It’s used in sign language like A simple gesture with one hand has the same meaning all over the world and means either ’hi’ or ‘goodbye’.</a:t>
            </a:r>
          </a:p>
          <a:p>
            <a:pPr marL="342900" indent="-342900">
              <a:buFont typeface="Arial" panose="020B0604020202020204" pitchFamily="34" charset="0"/>
              <a:buChar char="•"/>
            </a:pPr>
            <a:endParaRPr lang="en-IN" b="1" dirty="0"/>
          </a:p>
          <a:p>
            <a:pPr marL="342900" indent="-342900">
              <a:buFont typeface="Arial" panose="020B0604020202020204" pitchFamily="34" charset="0"/>
              <a:buChar char="•"/>
            </a:pPr>
            <a:r>
              <a:rPr lang="en-IN" b="1" dirty="0"/>
              <a:t>3D Design</a:t>
            </a:r>
            <a:r>
              <a:rPr lang="en-US" dirty="0"/>
              <a:t>: CAD (computer aided design) is an HCI which provides a platform for interpretation and manipulation of 3-Dimensional inputs which can be the gestures.</a:t>
            </a:r>
            <a:endParaRPr lang="en-IN" dirty="0"/>
          </a:p>
        </p:txBody>
      </p:sp>
    </p:spTree>
    <p:extLst>
      <p:ext uri="{BB962C8B-B14F-4D97-AF65-F5344CB8AC3E}">
        <p14:creationId xmlns:p14="http://schemas.microsoft.com/office/powerpoint/2010/main" val="2758622282"/>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A8324-264D-48F4-985C-4DE836444680}"/>
              </a:ext>
            </a:extLst>
          </p:cNvPr>
          <p:cNvSpPr>
            <a:spLocks noGrp="1"/>
          </p:cNvSpPr>
          <p:nvPr>
            <p:ph type="title"/>
          </p:nvPr>
        </p:nvSpPr>
        <p:spPr>
          <a:xfrm>
            <a:off x="0" y="248243"/>
            <a:ext cx="12192000" cy="564910"/>
          </a:xfrm>
        </p:spPr>
        <p:txBody>
          <a:bodyPr>
            <a:normAutofit fontScale="90000"/>
          </a:bodyPr>
          <a:lstStyle/>
          <a:p>
            <a:br>
              <a:rPr lang="en-US" b="1" u="sng" dirty="0">
                <a:solidFill>
                  <a:schemeClr val="tx1"/>
                </a:solidFill>
              </a:rPr>
            </a:br>
            <a:r>
              <a:rPr lang="en-US" b="1" u="sng" dirty="0">
                <a:solidFill>
                  <a:schemeClr val="tx1"/>
                </a:solidFill>
              </a:rPr>
              <a:t>OUTPUT</a:t>
            </a:r>
            <a:br>
              <a:rPr lang="en-US" b="1" u="sng" dirty="0">
                <a:solidFill>
                  <a:schemeClr val="tx1"/>
                </a:solidFill>
              </a:rPr>
            </a:br>
            <a:r>
              <a:rPr lang="en-US" b="1" u="sng" dirty="0">
                <a:solidFill>
                  <a:schemeClr val="tx1"/>
                </a:solidFill>
              </a:rPr>
              <a:t>Coordinates</a:t>
            </a:r>
            <a:endParaRPr lang="en-IN" dirty="0"/>
          </a:p>
        </p:txBody>
      </p:sp>
      <p:pic>
        <p:nvPicPr>
          <p:cNvPr id="6" name="Picture 5">
            <a:extLst>
              <a:ext uri="{FF2B5EF4-FFF2-40B4-BE49-F238E27FC236}">
                <a16:creationId xmlns:a16="http://schemas.microsoft.com/office/drawing/2014/main" id="{E3468681-8E9F-485D-D41E-4510C3019273}"/>
              </a:ext>
            </a:extLst>
          </p:cNvPr>
          <p:cNvPicPr>
            <a:picLocks noChangeAspect="1"/>
          </p:cNvPicPr>
          <p:nvPr/>
        </p:nvPicPr>
        <p:blipFill rotWithShape="1">
          <a:blip r:embed="rId2">
            <a:extLst>
              <a:ext uri="{28A0092B-C50C-407E-A947-70E740481C1C}">
                <a14:useLocalDpi xmlns:a14="http://schemas.microsoft.com/office/drawing/2010/main" val="0"/>
              </a:ext>
            </a:extLst>
          </a:blip>
          <a:srcRect l="10515" t="4706"/>
          <a:stretch/>
        </p:blipFill>
        <p:spPr>
          <a:xfrm>
            <a:off x="1485555" y="1419253"/>
            <a:ext cx="8665079" cy="5190504"/>
          </a:xfrm>
          <a:prstGeom prst="rect">
            <a:avLst/>
          </a:prstGeom>
        </p:spPr>
      </p:pic>
    </p:spTree>
    <p:extLst>
      <p:ext uri="{BB962C8B-B14F-4D97-AF65-F5344CB8AC3E}">
        <p14:creationId xmlns:p14="http://schemas.microsoft.com/office/powerpoint/2010/main" val="510225365"/>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35414"/>
            <a:ext cx="12192000" cy="793631"/>
          </a:xfrm>
        </p:spPr>
        <p:txBody>
          <a:bodyPr>
            <a:normAutofit fontScale="90000"/>
          </a:bodyPr>
          <a:lstStyle/>
          <a:p>
            <a:r>
              <a:rPr lang="en-US" b="1" u="sng" dirty="0">
                <a:solidFill>
                  <a:schemeClr val="tx1"/>
                </a:solidFill>
              </a:rPr>
              <a:t>OUTPUT</a:t>
            </a:r>
            <a:br>
              <a:rPr lang="en-US" b="1" u="sng" dirty="0">
                <a:solidFill>
                  <a:schemeClr val="tx1"/>
                </a:solidFill>
              </a:rPr>
            </a:br>
            <a:r>
              <a:rPr lang="en-US" b="1" u="sng" dirty="0">
                <a:solidFill>
                  <a:schemeClr val="tx1"/>
                </a:solidFill>
              </a:rPr>
              <a:t>Left Click</a:t>
            </a:r>
            <a:endParaRPr lang="en-US" dirty="0"/>
          </a:p>
        </p:txBody>
      </p:sp>
      <p:pic>
        <p:nvPicPr>
          <p:cNvPr id="8" name="Picture 7">
            <a:extLst>
              <a:ext uri="{FF2B5EF4-FFF2-40B4-BE49-F238E27FC236}">
                <a16:creationId xmlns:a16="http://schemas.microsoft.com/office/drawing/2014/main" id="{7D921A87-87D4-9334-144C-A2B5E78B0266}"/>
              </a:ext>
            </a:extLst>
          </p:cNvPr>
          <p:cNvPicPr>
            <a:picLocks noChangeAspect="1"/>
          </p:cNvPicPr>
          <p:nvPr/>
        </p:nvPicPr>
        <p:blipFill rotWithShape="1">
          <a:blip r:embed="rId2">
            <a:extLst>
              <a:ext uri="{28A0092B-C50C-407E-A947-70E740481C1C}">
                <a14:useLocalDpi xmlns:a14="http://schemas.microsoft.com/office/drawing/2010/main" val="0"/>
              </a:ext>
            </a:extLst>
          </a:blip>
          <a:srcRect l="1297" t="4021"/>
          <a:stretch/>
        </p:blipFill>
        <p:spPr>
          <a:xfrm>
            <a:off x="376518" y="1532965"/>
            <a:ext cx="5459506" cy="3209364"/>
          </a:xfrm>
          <a:prstGeom prst="rect">
            <a:avLst/>
          </a:prstGeom>
        </p:spPr>
      </p:pic>
      <p:pic>
        <p:nvPicPr>
          <p:cNvPr id="10" name="Picture 9">
            <a:extLst>
              <a:ext uri="{FF2B5EF4-FFF2-40B4-BE49-F238E27FC236}">
                <a16:creationId xmlns:a16="http://schemas.microsoft.com/office/drawing/2014/main" id="{692062B9-F39F-79DE-611B-D2DE29348438}"/>
              </a:ext>
            </a:extLst>
          </p:cNvPr>
          <p:cNvPicPr>
            <a:picLocks noChangeAspect="1"/>
          </p:cNvPicPr>
          <p:nvPr/>
        </p:nvPicPr>
        <p:blipFill rotWithShape="1">
          <a:blip r:embed="rId3">
            <a:extLst>
              <a:ext uri="{28A0092B-C50C-407E-A947-70E740481C1C}">
                <a14:useLocalDpi xmlns:a14="http://schemas.microsoft.com/office/drawing/2010/main" val="0"/>
              </a:ext>
            </a:extLst>
          </a:blip>
          <a:srcRect l="2731" t="4021"/>
          <a:stretch/>
        </p:blipFill>
        <p:spPr>
          <a:xfrm>
            <a:off x="6096000" y="1532965"/>
            <a:ext cx="5746374" cy="3209364"/>
          </a:xfrm>
          <a:prstGeom prst="rect">
            <a:avLst/>
          </a:prstGeom>
        </p:spPr>
      </p:pic>
    </p:spTree>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2309"/>
            <a:ext cx="12192000" cy="793631"/>
          </a:xfrm>
        </p:spPr>
        <p:txBody>
          <a:bodyPr>
            <a:normAutofit fontScale="90000"/>
          </a:bodyPr>
          <a:lstStyle/>
          <a:p>
            <a:r>
              <a:rPr lang="en-US" b="1" u="sng" dirty="0">
                <a:solidFill>
                  <a:schemeClr val="tx1"/>
                </a:solidFill>
              </a:rPr>
              <a:t>OUTPUT</a:t>
            </a:r>
            <a:br>
              <a:rPr lang="en-US" b="1" u="sng" dirty="0">
                <a:solidFill>
                  <a:schemeClr val="tx1"/>
                </a:solidFill>
              </a:rPr>
            </a:br>
            <a:r>
              <a:rPr lang="en-US" b="1" u="sng" dirty="0">
                <a:solidFill>
                  <a:schemeClr val="tx1"/>
                </a:solidFill>
              </a:rPr>
              <a:t>Right Click</a:t>
            </a:r>
            <a:endParaRPr lang="en-US" dirty="0"/>
          </a:p>
        </p:txBody>
      </p:sp>
      <p:pic>
        <p:nvPicPr>
          <p:cNvPr id="4" name="Picture 3">
            <a:extLst>
              <a:ext uri="{FF2B5EF4-FFF2-40B4-BE49-F238E27FC236}">
                <a16:creationId xmlns:a16="http://schemas.microsoft.com/office/drawing/2014/main" id="{79AD2C4A-6065-9EC7-A104-707D1298BA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047" y="1827958"/>
            <a:ext cx="5692588" cy="3202081"/>
          </a:xfrm>
          <a:prstGeom prst="rect">
            <a:avLst/>
          </a:prstGeom>
        </p:spPr>
      </p:pic>
      <p:pic>
        <p:nvPicPr>
          <p:cNvPr id="6" name="Picture 5">
            <a:extLst>
              <a:ext uri="{FF2B5EF4-FFF2-40B4-BE49-F238E27FC236}">
                <a16:creationId xmlns:a16="http://schemas.microsoft.com/office/drawing/2014/main" id="{F1FFF782-384A-0D8F-E0AC-0970815C90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27959"/>
            <a:ext cx="5692588" cy="3202081"/>
          </a:xfrm>
          <a:prstGeom prst="rect">
            <a:avLst/>
          </a:prstGeom>
        </p:spPr>
      </p:pic>
    </p:spTree>
    <p:extLst>
      <p:ext uri="{BB962C8B-B14F-4D97-AF65-F5344CB8AC3E}">
        <p14:creationId xmlns:p14="http://schemas.microsoft.com/office/powerpoint/2010/main" val="1370150612"/>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2309"/>
            <a:ext cx="12192000" cy="793631"/>
          </a:xfrm>
        </p:spPr>
        <p:txBody>
          <a:bodyPr>
            <a:normAutofit fontScale="90000"/>
          </a:bodyPr>
          <a:lstStyle/>
          <a:p>
            <a:r>
              <a:rPr lang="en-US" b="1" u="sng" dirty="0">
                <a:solidFill>
                  <a:schemeClr val="tx1"/>
                </a:solidFill>
              </a:rPr>
              <a:t>OUTPUT</a:t>
            </a:r>
            <a:br>
              <a:rPr lang="en-US" b="1" u="sng" dirty="0">
                <a:solidFill>
                  <a:schemeClr val="tx1"/>
                </a:solidFill>
              </a:rPr>
            </a:br>
            <a:r>
              <a:rPr lang="en-US" b="1" u="sng" dirty="0">
                <a:solidFill>
                  <a:schemeClr val="tx1"/>
                </a:solidFill>
              </a:rPr>
              <a:t>Double Click</a:t>
            </a:r>
            <a:endParaRPr lang="en-US" dirty="0"/>
          </a:p>
        </p:txBody>
      </p:sp>
      <p:pic>
        <p:nvPicPr>
          <p:cNvPr id="4" name="Picture 3">
            <a:extLst>
              <a:ext uri="{FF2B5EF4-FFF2-40B4-BE49-F238E27FC236}">
                <a16:creationId xmlns:a16="http://schemas.microsoft.com/office/drawing/2014/main" id="{1094579C-4B53-BDB9-8CE6-520FE028FB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048" y="1559859"/>
            <a:ext cx="5657727" cy="3182471"/>
          </a:xfrm>
          <a:prstGeom prst="rect">
            <a:avLst/>
          </a:prstGeom>
        </p:spPr>
      </p:pic>
      <p:pic>
        <p:nvPicPr>
          <p:cNvPr id="6" name="Picture 5">
            <a:extLst>
              <a:ext uri="{FF2B5EF4-FFF2-40B4-BE49-F238E27FC236}">
                <a16:creationId xmlns:a16="http://schemas.microsoft.com/office/drawing/2014/main" id="{331EEBB9-7121-D543-ADCC-375C602EDB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59858"/>
            <a:ext cx="5657728" cy="3182472"/>
          </a:xfrm>
          <a:prstGeom prst="rect">
            <a:avLst/>
          </a:prstGeom>
        </p:spPr>
      </p:pic>
    </p:spTree>
    <p:extLst>
      <p:ext uri="{BB962C8B-B14F-4D97-AF65-F5344CB8AC3E}">
        <p14:creationId xmlns:p14="http://schemas.microsoft.com/office/powerpoint/2010/main" val="1469039582"/>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2309"/>
            <a:ext cx="12192000" cy="793631"/>
          </a:xfrm>
        </p:spPr>
        <p:txBody>
          <a:bodyPr>
            <a:normAutofit fontScale="90000"/>
          </a:bodyPr>
          <a:lstStyle/>
          <a:p>
            <a:r>
              <a:rPr lang="en-US" b="1" u="sng" dirty="0">
                <a:solidFill>
                  <a:schemeClr val="tx1"/>
                </a:solidFill>
              </a:rPr>
              <a:t>OUTPUT</a:t>
            </a:r>
            <a:br>
              <a:rPr lang="en-US" b="1" u="sng" dirty="0">
                <a:solidFill>
                  <a:schemeClr val="tx1"/>
                </a:solidFill>
              </a:rPr>
            </a:br>
            <a:r>
              <a:rPr lang="en-US" b="1" u="sng" dirty="0">
                <a:solidFill>
                  <a:schemeClr val="tx1"/>
                </a:solidFill>
              </a:rPr>
              <a:t>Drag</a:t>
            </a:r>
            <a:endParaRPr lang="en-US" dirty="0"/>
          </a:p>
        </p:txBody>
      </p:sp>
      <p:pic>
        <p:nvPicPr>
          <p:cNvPr id="4" name="Picture 3">
            <a:extLst>
              <a:ext uri="{FF2B5EF4-FFF2-40B4-BE49-F238E27FC236}">
                <a16:creationId xmlns:a16="http://schemas.microsoft.com/office/drawing/2014/main" id="{1AE9D1D8-E242-CD3E-6742-E831C14F8B3C}"/>
              </a:ext>
            </a:extLst>
          </p:cNvPr>
          <p:cNvPicPr>
            <a:picLocks noChangeAspect="1"/>
          </p:cNvPicPr>
          <p:nvPr/>
        </p:nvPicPr>
        <p:blipFill rotWithShape="1">
          <a:blip r:embed="rId2">
            <a:extLst>
              <a:ext uri="{28A0092B-C50C-407E-A947-70E740481C1C}">
                <a14:useLocalDpi xmlns:a14="http://schemas.microsoft.com/office/drawing/2010/main" val="0"/>
              </a:ext>
            </a:extLst>
          </a:blip>
          <a:srcRect l="10307" t="10079" b="5523"/>
          <a:stretch/>
        </p:blipFill>
        <p:spPr>
          <a:xfrm>
            <a:off x="573741" y="1155940"/>
            <a:ext cx="4446499" cy="2353516"/>
          </a:xfrm>
          <a:prstGeom prst="rect">
            <a:avLst/>
          </a:prstGeom>
        </p:spPr>
      </p:pic>
      <p:pic>
        <p:nvPicPr>
          <p:cNvPr id="6" name="Picture 5">
            <a:extLst>
              <a:ext uri="{FF2B5EF4-FFF2-40B4-BE49-F238E27FC236}">
                <a16:creationId xmlns:a16="http://schemas.microsoft.com/office/drawing/2014/main" id="{77B6DCBE-E157-B977-B956-AB88F3644FD3}"/>
              </a:ext>
            </a:extLst>
          </p:cNvPr>
          <p:cNvPicPr>
            <a:picLocks noChangeAspect="1"/>
          </p:cNvPicPr>
          <p:nvPr/>
        </p:nvPicPr>
        <p:blipFill rotWithShape="1">
          <a:blip r:embed="rId3">
            <a:extLst>
              <a:ext uri="{28A0092B-C50C-407E-A947-70E740481C1C}">
                <a14:useLocalDpi xmlns:a14="http://schemas.microsoft.com/office/drawing/2010/main" val="0"/>
              </a:ext>
            </a:extLst>
          </a:blip>
          <a:srcRect l="10110" t="9458" b="4747"/>
          <a:stretch/>
        </p:blipFill>
        <p:spPr>
          <a:xfrm>
            <a:off x="6624918" y="1155940"/>
            <a:ext cx="4383741" cy="2353516"/>
          </a:xfrm>
          <a:prstGeom prst="rect">
            <a:avLst/>
          </a:prstGeom>
        </p:spPr>
      </p:pic>
      <p:pic>
        <p:nvPicPr>
          <p:cNvPr id="8" name="Picture 7">
            <a:extLst>
              <a:ext uri="{FF2B5EF4-FFF2-40B4-BE49-F238E27FC236}">
                <a16:creationId xmlns:a16="http://schemas.microsoft.com/office/drawing/2014/main" id="{5FB5E95D-1B4B-3318-1AA9-1C34E68B69DE}"/>
              </a:ext>
            </a:extLst>
          </p:cNvPr>
          <p:cNvPicPr>
            <a:picLocks noChangeAspect="1"/>
          </p:cNvPicPr>
          <p:nvPr/>
        </p:nvPicPr>
        <p:blipFill rotWithShape="1">
          <a:blip r:embed="rId4">
            <a:extLst>
              <a:ext uri="{28A0092B-C50C-407E-A947-70E740481C1C}">
                <a14:useLocalDpi xmlns:a14="http://schemas.microsoft.com/office/drawing/2010/main" val="0"/>
              </a:ext>
            </a:extLst>
          </a:blip>
          <a:srcRect l="11429" t="8245" b="4975"/>
          <a:stretch/>
        </p:blipFill>
        <p:spPr>
          <a:xfrm>
            <a:off x="573741" y="3731440"/>
            <a:ext cx="4446498" cy="2353516"/>
          </a:xfrm>
          <a:prstGeom prst="rect">
            <a:avLst/>
          </a:prstGeom>
        </p:spPr>
      </p:pic>
      <p:pic>
        <p:nvPicPr>
          <p:cNvPr id="10" name="Picture 9">
            <a:extLst>
              <a:ext uri="{FF2B5EF4-FFF2-40B4-BE49-F238E27FC236}">
                <a16:creationId xmlns:a16="http://schemas.microsoft.com/office/drawing/2014/main" id="{A1AB5B48-6C74-4B1D-555A-DF45B58FDE14}"/>
              </a:ext>
            </a:extLst>
          </p:cNvPr>
          <p:cNvPicPr>
            <a:picLocks noChangeAspect="1"/>
          </p:cNvPicPr>
          <p:nvPr/>
        </p:nvPicPr>
        <p:blipFill rotWithShape="1">
          <a:blip r:embed="rId5">
            <a:extLst>
              <a:ext uri="{28A0092B-C50C-407E-A947-70E740481C1C}">
                <a14:useLocalDpi xmlns:a14="http://schemas.microsoft.com/office/drawing/2010/main" val="0"/>
              </a:ext>
            </a:extLst>
          </a:blip>
          <a:srcRect l="11250" t="9071" r="3035" b="4416"/>
          <a:stretch/>
        </p:blipFill>
        <p:spPr>
          <a:xfrm>
            <a:off x="6624918" y="3731440"/>
            <a:ext cx="4383741" cy="2239054"/>
          </a:xfrm>
          <a:prstGeom prst="rect">
            <a:avLst/>
          </a:prstGeom>
        </p:spPr>
      </p:pic>
    </p:spTree>
    <p:extLst>
      <p:ext uri="{BB962C8B-B14F-4D97-AF65-F5344CB8AC3E}">
        <p14:creationId xmlns:p14="http://schemas.microsoft.com/office/powerpoint/2010/main" val="3768429765"/>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5C45-7303-4B55-B36B-74696D511C1F}"/>
              </a:ext>
            </a:extLst>
          </p:cNvPr>
          <p:cNvSpPr>
            <a:spLocks noGrp="1"/>
          </p:cNvSpPr>
          <p:nvPr>
            <p:ph type="title"/>
          </p:nvPr>
        </p:nvSpPr>
        <p:spPr>
          <a:xfrm>
            <a:off x="0" y="398788"/>
            <a:ext cx="12192000" cy="564910"/>
          </a:xfrm>
        </p:spPr>
        <p:txBody>
          <a:bodyPr>
            <a:normAutofit fontScale="90000"/>
          </a:bodyPr>
          <a:lstStyle/>
          <a:p>
            <a:r>
              <a:rPr lang="en-IN" b="1" u="sng" dirty="0">
                <a:solidFill>
                  <a:schemeClr val="tx1"/>
                </a:solidFill>
                <a:latin typeface="Times New Roman" panose="02020603050405020304" pitchFamily="18" charset="0"/>
                <a:cs typeface="Times New Roman" panose="02020603050405020304" pitchFamily="18" charset="0"/>
              </a:rPr>
              <a:t>REFERENCES </a:t>
            </a:r>
          </a:p>
        </p:txBody>
      </p:sp>
      <p:sp>
        <p:nvSpPr>
          <p:cNvPr id="3" name="TextBox 2">
            <a:extLst>
              <a:ext uri="{FF2B5EF4-FFF2-40B4-BE49-F238E27FC236}">
                <a16:creationId xmlns:a16="http://schemas.microsoft.com/office/drawing/2014/main" id="{1488BA60-0CD5-4384-B77D-2DB1FA51BF2E}"/>
              </a:ext>
            </a:extLst>
          </p:cNvPr>
          <p:cNvSpPr txBox="1"/>
          <p:nvPr/>
        </p:nvSpPr>
        <p:spPr>
          <a:xfrm>
            <a:off x="99391" y="1278039"/>
            <a:ext cx="11993217" cy="463397"/>
          </a:xfrm>
          <a:prstGeom prst="rect">
            <a:avLst/>
          </a:prstGeom>
          <a:noFill/>
        </p:spPr>
        <p:txBody>
          <a:bodyPr wrap="square" rtlCol="0">
            <a:spAutoFit/>
          </a:bodyPr>
          <a:lstStyle/>
          <a:p>
            <a:pPr marL="342900" lvl="0" indent="-342900">
              <a:lnSpc>
                <a:spcPct val="150000"/>
              </a:lnSpc>
            </a:pPr>
            <a:endParaRPr lang="en-IN" dirty="0"/>
          </a:p>
        </p:txBody>
      </p:sp>
      <p:sp>
        <p:nvSpPr>
          <p:cNvPr id="4" name="TextBox 3"/>
          <p:cNvSpPr txBox="1"/>
          <p:nvPr/>
        </p:nvSpPr>
        <p:spPr>
          <a:xfrm>
            <a:off x="974785" y="1500996"/>
            <a:ext cx="11021597" cy="3139321"/>
          </a:xfrm>
          <a:prstGeom prst="rect">
            <a:avLst/>
          </a:prstGeom>
          <a:noFill/>
        </p:spPr>
        <p:txBody>
          <a:bodyPr wrap="square" rtlCol="0">
            <a:spAutoFit/>
          </a:bodyPr>
          <a:lstStyle/>
          <a:p>
            <a:r>
              <a:rPr lang="en-US" dirty="0"/>
              <a:t>1. </a:t>
            </a:r>
            <a:r>
              <a:rPr lang="en-US" dirty="0" err="1"/>
              <a:t>Zhigang</a:t>
            </a:r>
            <a:r>
              <a:rPr lang="en-US" dirty="0"/>
              <a:t>, F. Computer gesture input and its application in human computer interaction. Mini Micro Syst.</a:t>
            </a:r>
          </a:p>
          <a:p>
            <a:r>
              <a:rPr lang="en-US" dirty="0"/>
              <a:t>1999, 6, 418–421</a:t>
            </a:r>
            <a:r>
              <a:rPr lang="en-US" b="1" dirty="0"/>
              <a:t>.</a:t>
            </a:r>
          </a:p>
          <a:p>
            <a:endParaRPr lang="en-US" b="1" dirty="0"/>
          </a:p>
          <a:p>
            <a:r>
              <a:rPr lang="en-US" dirty="0"/>
              <a:t>2. Mitra, S.; Acharya, T. Gesture recognition: A survey. IEEE Trans. Syst. Man </a:t>
            </a:r>
            <a:r>
              <a:rPr lang="en-US" dirty="0" err="1"/>
              <a:t>Cybern</a:t>
            </a:r>
            <a:r>
              <a:rPr lang="en-US" dirty="0"/>
              <a:t>. Part C Appl. Rev. </a:t>
            </a:r>
            <a:r>
              <a:rPr lang="en-US" b="1" dirty="0"/>
              <a:t>2007, </a:t>
            </a:r>
            <a:r>
              <a:rPr lang="en-US" dirty="0"/>
              <a:t>37, 311–324. [</a:t>
            </a:r>
            <a:r>
              <a:rPr lang="en-US" dirty="0" err="1"/>
              <a:t>CrossRef</a:t>
            </a:r>
            <a:r>
              <a:rPr lang="en-US" dirty="0"/>
              <a:t>]</a:t>
            </a:r>
          </a:p>
          <a:p>
            <a:endParaRPr lang="en-US" dirty="0"/>
          </a:p>
          <a:p>
            <a:r>
              <a:rPr lang="en-US" dirty="0"/>
              <a:t>3. Akira </a:t>
            </a:r>
            <a:r>
              <a:rPr lang="en-US" dirty="0" err="1"/>
              <a:t>Utsumi</a:t>
            </a:r>
            <a:r>
              <a:rPr lang="en-US" dirty="0"/>
              <a:t>, </a:t>
            </a:r>
            <a:r>
              <a:rPr lang="en-US" dirty="0" err="1"/>
              <a:t>TsutoniuMiyasato</a:t>
            </a:r>
            <a:r>
              <a:rPr lang="en-US" dirty="0"/>
              <a:t>, Fumio </a:t>
            </a:r>
            <a:r>
              <a:rPr lang="en-US" dirty="0" err="1"/>
              <a:t>KishinoandRyoheiNakatsu</a:t>
            </a:r>
            <a:r>
              <a:rPr lang="en-US" dirty="0"/>
              <a:t>, “Real-time Hand Gesture </a:t>
            </a:r>
            <a:r>
              <a:rPr lang="en-US" dirty="0" err="1"/>
              <a:t>RecognitionSystem</a:t>
            </a:r>
            <a:r>
              <a:rPr lang="en-US" dirty="0"/>
              <a:t>,” Proc. of ACCV ’95, vol. 11, pp. 249-253, Singapore,1995</a:t>
            </a:r>
          </a:p>
          <a:p>
            <a:endParaRPr lang="en-US" dirty="0"/>
          </a:p>
          <a:p>
            <a:r>
              <a:rPr lang="en-US" dirty="0"/>
              <a:t>4.Yikai Fang, </a:t>
            </a:r>
            <a:r>
              <a:rPr lang="en-US" dirty="0" err="1"/>
              <a:t>Kongqiao</a:t>
            </a:r>
            <a:r>
              <a:rPr lang="en-US" dirty="0"/>
              <a:t> Wang, Jian Cheng And </a:t>
            </a:r>
            <a:r>
              <a:rPr lang="en-US" dirty="0" err="1"/>
              <a:t>Hanqing</a:t>
            </a:r>
            <a:r>
              <a:rPr lang="en-US" dirty="0"/>
              <a:t> Lu, A Real- Time Hand Gesture Recognition Method, Â©2007 </a:t>
            </a:r>
            <a:r>
              <a:rPr lang="en-US" dirty="0" err="1"/>
              <a:t>Ieee</a:t>
            </a:r>
            <a:endParaRPr lang="en-US" dirty="0"/>
          </a:p>
        </p:txBody>
      </p:sp>
    </p:spTree>
    <p:extLst>
      <p:ext uri="{BB962C8B-B14F-4D97-AF65-F5344CB8AC3E}">
        <p14:creationId xmlns:p14="http://schemas.microsoft.com/office/powerpoint/2010/main" val="2938792318"/>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1540" y="1404730"/>
            <a:ext cx="11115573" cy="4310270"/>
          </a:xfrm>
        </p:spPr>
        <p:txBody>
          <a:bodyPr>
            <a:noAutofit/>
          </a:bodyPr>
          <a:lstStyle/>
          <a:p>
            <a:pPr marL="362585" indent="-6350">
              <a:lnSpc>
                <a:spcPct val="106000"/>
              </a:lnSpc>
              <a:spcAft>
                <a:spcPts val="15"/>
              </a:spcAft>
            </a:pPr>
            <a:r>
              <a:rPr lang="en-US" sz="6000" b="1" u="sng" dirty="0"/>
              <a:t>Gesture recognition using open CV</a:t>
            </a:r>
            <a:endParaRPr lang="en-US" sz="6000" b="1" u="sng" dirty="0">
              <a:solidFill>
                <a:schemeClr val="tx1"/>
              </a:solidFill>
              <a:cs typeface="Times New Roman" panose="02020603050405020304" pitchFamily="18" charset="0"/>
            </a:endParaRPr>
          </a:p>
        </p:txBody>
      </p:sp>
    </p:spTree>
    <p:extLst>
      <p:ext uri="{BB962C8B-B14F-4D97-AF65-F5344CB8AC3E}">
        <p14:creationId xmlns:p14="http://schemas.microsoft.com/office/powerpoint/2010/main" val="3860673285"/>
      </p:ext>
    </p:extLst>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55176" y="631827"/>
            <a:ext cx="11327642" cy="4154984"/>
          </a:xfrm>
          <a:prstGeom prst="rect">
            <a:avLst/>
          </a:prstGeom>
        </p:spPr>
        <p:txBody>
          <a:bodyPr wrap="square">
            <a:spAutoFit/>
          </a:bodyPr>
          <a:lstStyle/>
          <a:p>
            <a:pPr algn="ctr">
              <a:lnSpc>
                <a:spcPct val="150000"/>
              </a:lnSpc>
            </a:pPr>
            <a:r>
              <a:rPr lang="en-US" sz="2800" dirty="0">
                <a:latin typeface="Times New Roman" panose="02020603050405020304" pitchFamily="18" charset="0"/>
                <a:cs typeface="Times New Roman" panose="02020603050405020304" pitchFamily="18" charset="0"/>
              </a:rPr>
              <a:t>Under the guidance of</a:t>
            </a:r>
          </a:p>
          <a:p>
            <a:pPr algn="ctr">
              <a:lnSpc>
                <a:spcPct val="150000"/>
              </a:lnSpc>
            </a:pPr>
            <a:r>
              <a:rPr lang="en-IN" sz="2400" dirty="0"/>
              <a:t>Dr. Rashmi Sharma</a:t>
            </a:r>
            <a:endParaRPr lang="en-US" sz="2400" b="1" dirty="0">
              <a:latin typeface="Times New Roman" panose="02020603050405020304" pitchFamily="18" charset="0"/>
              <a:cs typeface="Times New Roman" panose="02020603050405020304" pitchFamily="18" charset="0"/>
            </a:endParaRPr>
          </a:p>
          <a:p>
            <a:pPr algn="ctr">
              <a:lnSpc>
                <a:spcPct val="150000"/>
              </a:lnSpc>
            </a:pPr>
            <a:r>
              <a:rPr lang="en-US" sz="2000" dirty="0">
                <a:latin typeface="Times New Roman" panose="02020603050405020304" pitchFamily="18" charset="0"/>
                <a:cs typeface="Times New Roman" panose="02020603050405020304" pitchFamily="18" charset="0"/>
              </a:rPr>
              <a:t>Assistant Professor (SG), Department of Systemics</a:t>
            </a:r>
          </a:p>
          <a:p>
            <a:pPr algn="ctr">
              <a:lnSpc>
                <a:spcPct val="150000"/>
              </a:lnSpc>
            </a:pPr>
            <a:r>
              <a:rPr lang="en-US" sz="2000" dirty="0">
                <a:latin typeface="Times New Roman" panose="02020603050405020304" pitchFamily="18" charset="0"/>
                <a:cs typeface="Times New Roman" panose="02020603050405020304" pitchFamily="18" charset="0"/>
              </a:rPr>
              <a:t>SOCS, UPES</a:t>
            </a:r>
            <a:endParaRPr lang="en-US" sz="2800" b="1" dirty="0">
              <a:latin typeface="Times New Roman" panose="02020603050405020304" pitchFamily="18" charset="0"/>
              <a:cs typeface="Times New Roman" panose="02020603050405020304" pitchFamily="18" charset="0"/>
            </a:endParaRPr>
          </a:p>
          <a:p>
            <a:pPr algn="ctr">
              <a:lnSpc>
                <a:spcPct val="150000"/>
              </a:lnSpc>
            </a:pPr>
            <a:endParaRPr lang="en-US" sz="2800" b="1" dirty="0">
              <a:latin typeface="Times New Roman" panose="02020603050405020304" pitchFamily="18" charset="0"/>
              <a:cs typeface="Times New Roman" panose="02020603050405020304" pitchFamily="18" charset="0"/>
            </a:endParaRPr>
          </a:p>
          <a:p>
            <a:pPr algn="ctr">
              <a:lnSpc>
                <a:spcPct val="150000"/>
              </a:lnSpc>
            </a:pPr>
            <a:r>
              <a:rPr lang="en-US" sz="2800" b="1" dirty="0">
                <a:latin typeface="Times New Roman" panose="02020603050405020304" pitchFamily="18" charset="0"/>
                <a:cs typeface="Times New Roman" panose="02020603050405020304" pitchFamily="18" charset="0"/>
              </a:rPr>
              <a:t>Submitted By</a:t>
            </a:r>
          </a:p>
          <a:p>
            <a:pPr algn="ctr">
              <a:lnSpc>
                <a:spcPct val="150000"/>
              </a:lnSpc>
            </a:pPr>
            <a:endParaRPr lang="en-US" sz="2800" b="1" dirty="0">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177CD0B3-C0F4-4E91-BACC-6ACDD9091056}"/>
              </a:ext>
            </a:extLst>
          </p:cNvPr>
          <p:cNvGraphicFramePr>
            <a:graphicFrameLocks noGrp="1"/>
          </p:cNvGraphicFramePr>
          <p:nvPr>
            <p:extLst>
              <p:ext uri="{D42A27DB-BD31-4B8C-83A1-F6EECF244321}">
                <p14:modId xmlns:p14="http://schemas.microsoft.com/office/powerpoint/2010/main" val="787600055"/>
              </p:ext>
            </p:extLst>
          </p:nvPr>
        </p:nvGraphicFramePr>
        <p:xfrm>
          <a:off x="3288664" y="4410075"/>
          <a:ext cx="6350635" cy="1348680"/>
        </p:xfrm>
        <a:graphic>
          <a:graphicData uri="http://schemas.openxmlformats.org/drawingml/2006/table">
            <a:tbl>
              <a:tblPr firstRow="1" firstCol="1" bandRow="1"/>
              <a:tblGrid>
                <a:gridCol w="2107824">
                  <a:extLst>
                    <a:ext uri="{9D8B030D-6E8A-4147-A177-3AD203B41FA5}">
                      <a16:colId xmlns:a16="http://schemas.microsoft.com/office/drawing/2014/main" val="119303676"/>
                    </a:ext>
                  </a:extLst>
                </a:gridCol>
                <a:gridCol w="2118689">
                  <a:extLst>
                    <a:ext uri="{9D8B030D-6E8A-4147-A177-3AD203B41FA5}">
                      <a16:colId xmlns:a16="http://schemas.microsoft.com/office/drawing/2014/main" val="2486539077"/>
                    </a:ext>
                  </a:extLst>
                </a:gridCol>
                <a:gridCol w="2124122">
                  <a:extLst>
                    <a:ext uri="{9D8B030D-6E8A-4147-A177-3AD203B41FA5}">
                      <a16:colId xmlns:a16="http://schemas.microsoft.com/office/drawing/2014/main" val="3528538897"/>
                    </a:ext>
                  </a:extLst>
                </a:gridCol>
              </a:tblGrid>
              <a:tr h="337170">
                <a:tc>
                  <a:txBody>
                    <a:bodyPr/>
                    <a:lstStyle/>
                    <a:p>
                      <a:pPr marL="366395" indent="-6350" algn="l">
                        <a:lnSpc>
                          <a:spcPct val="106000"/>
                        </a:lnSpc>
                        <a:spcAft>
                          <a:spcPts val="15"/>
                        </a:spcAft>
                      </a:pPr>
                      <a:r>
                        <a:rPr lang="en-IN" sz="1800" dirty="0">
                          <a:solidFill>
                            <a:srgbClr val="00000A"/>
                          </a:solidFill>
                          <a:effectLst/>
                          <a:latin typeface="Times New Roman" panose="02020603050405020304" pitchFamily="18" charset="0"/>
                          <a:ea typeface="Times New Roman" panose="02020603050405020304" pitchFamily="18" charset="0"/>
                          <a:cs typeface="Times New Roman" panose="02020603050405020304" pitchFamily="18" charset="0"/>
                        </a:rPr>
                        <a:t>Arun </a:t>
                      </a:r>
                      <a:r>
                        <a:rPr lang="en-IN" sz="1800" dirty="0" err="1">
                          <a:solidFill>
                            <a:srgbClr val="00000A"/>
                          </a:solidFill>
                          <a:effectLst/>
                          <a:latin typeface="Times New Roman" panose="02020603050405020304" pitchFamily="18" charset="0"/>
                          <a:ea typeface="Times New Roman" panose="02020603050405020304" pitchFamily="18" charset="0"/>
                          <a:cs typeface="Times New Roman" panose="02020603050405020304" pitchFamily="18" charset="0"/>
                        </a:rPr>
                        <a:t>Tomar</a:t>
                      </a:r>
                      <a:endParaRPr lang="en-IN" sz="1800" dirty="0">
                        <a:solidFill>
                          <a:srgbClr val="00000A"/>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73025" marT="571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66395" indent="-6350" algn="l">
                        <a:lnSpc>
                          <a:spcPct val="106000"/>
                        </a:lnSpc>
                        <a:spcAft>
                          <a:spcPts val="15"/>
                        </a:spcAft>
                      </a:pPr>
                      <a:r>
                        <a:rPr lang="en-US" sz="1800" dirty="0">
                          <a:solidFill>
                            <a:srgbClr val="00000A"/>
                          </a:solidFill>
                          <a:effectLst/>
                          <a:latin typeface="Times New Roman" panose="02020603050405020304" pitchFamily="18" charset="0"/>
                          <a:ea typeface="Times New Roman" panose="02020603050405020304" pitchFamily="18" charset="0"/>
                          <a:cs typeface="Times New Roman" panose="02020603050405020304" pitchFamily="18" charset="0"/>
                        </a:rPr>
                        <a:t>500067402</a:t>
                      </a:r>
                      <a:endParaRPr lang="en-IN" sz="1800" dirty="0">
                        <a:solidFill>
                          <a:srgbClr val="00000A"/>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73025" marT="571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66395" indent="-6350" algn="l">
                        <a:lnSpc>
                          <a:spcPct val="106000"/>
                        </a:lnSpc>
                        <a:spcAft>
                          <a:spcPts val="15"/>
                        </a:spcAft>
                      </a:pPr>
                      <a:r>
                        <a:rPr lang="en-IN" sz="1800" b="1" dirty="0">
                          <a:solidFill>
                            <a:srgbClr val="00000A"/>
                          </a:solidFill>
                          <a:effectLst/>
                          <a:latin typeface="Times New Roman" panose="02020603050405020304" pitchFamily="18" charset="0"/>
                          <a:ea typeface="Times New Roman" panose="02020603050405020304" pitchFamily="18" charset="0"/>
                          <a:cs typeface="Times New Roman" panose="02020603050405020304" pitchFamily="18" charset="0"/>
                        </a:rPr>
                        <a:t>R110218034</a:t>
                      </a:r>
                    </a:p>
                  </a:txBody>
                  <a:tcPr marL="68580" marR="73025" marT="571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461468"/>
                  </a:ext>
                </a:extLst>
              </a:tr>
              <a:tr h="337170">
                <a:tc>
                  <a:txBody>
                    <a:bodyPr/>
                    <a:lstStyle/>
                    <a:p>
                      <a:pPr marL="366395" indent="-6350" algn="l">
                        <a:lnSpc>
                          <a:spcPct val="106000"/>
                        </a:lnSpc>
                        <a:spcAft>
                          <a:spcPts val="15"/>
                        </a:spcAft>
                      </a:pPr>
                      <a:r>
                        <a:rPr lang="en-IN" sz="1800" dirty="0">
                          <a:solidFill>
                            <a:srgbClr val="00000A"/>
                          </a:solidFill>
                          <a:effectLst/>
                          <a:latin typeface="Times New Roman" panose="02020603050405020304" pitchFamily="18" charset="0"/>
                          <a:ea typeface="Times New Roman" panose="02020603050405020304" pitchFamily="18" charset="0"/>
                          <a:cs typeface="Times New Roman" panose="02020603050405020304" pitchFamily="18" charset="0"/>
                        </a:rPr>
                        <a:t>Chirag Sharma</a:t>
                      </a:r>
                    </a:p>
                  </a:txBody>
                  <a:tcPr marL="68580" marR="73025" marT="571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66395" indent="-6350" algn="l">
                        <a:lnSpc>
                          <a:spcPct val="106000"/>
                        </a:lnSpc>
                        <a:spcAft>
                          <a:spcPts val="15"/>
                        </a:spcAft>
                      </a:pPr>
                      <a:r>
                        <a:rPr lang="en-US" sz="1800" dirty="0">
                          <a:solidFill>
                            <a:srgbClr val="00000A"/>
                          </a:solidFill>
                          <a:effectLst/>
                          <a:latin typeface="Times New Roman" panose="02020603050405020304" pitchFamily="18" charset="0"/>
                          <a:ea typeface="Times New Roman" panose="02020603050405020304" pitchFamily="18" charset="0"/>
                          <a:cs typeface="Times New Roman" panose="02020603050405020304" pitchFamily="18" charset="0"/>
                        </a:rPr>
                        <a:t>5000</a:t>
                      </a:r>
                      <a:endParaRPr lang="en-IN" sz="1800" dirty="0">
                        <a:solidFill>
                          <a:srgbClr val="00000A"/>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73025" marT="571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66395" indent="-6350" algn="l">
                        <a:lnSpc>
                          <a:spcPct val="106000"/>
                        </a:lnSpc>
                        <a:spcAft>
                          <a:spcPts val="15"/>
                        </a:spcAft>
                      </a:pPr>
                      <a:r>
                        <a:rPr lang="en-IN" dirty="0"/>
                        <a:t>R11021</a:t>
                      </a:r>
                      <a:endParaRPr lang="en-IN" sz="1800" b="1" dirty="0">
                        <a:solidFill>
                          <a:srgbClr val="00000A"/>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73025" marT="571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7765284"/>
                  </a:ext>
                </a:extLst>
              </a:tr>
              <a:tr h="337170">
                <a:tc>
                  <a:txBody>
                    <a:bodyPr/>
                    <a:lstStyle/>
                    <a:p>
                      <a:pPr marL="366395" indent="-6350" algn="l">
                        <a:lnSpc>
                          <a:spcPct val="106000"/>
                        </a:lnSpc>
                        <a:spcAft>
                          <a:spcPts val="15"/>
                        </a:spcAft>
                      </a:pPr>
                      <a:r>
                        <a:rPr lang="en-IN" dirty="0"/>
                        <a:t>Divyansh Thakur</a:t>
                      </a:r>
                      <a:endParaRPr lang="en-IN" sz="1800" dirty="0">
                        <a:solidFill>
                          <a:srgbClr val="00000A"/>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73025" marT="571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66395" indent="-6350" algn="l">
                        <a:lnSpc>
                          <a:spcPct val="106000"/>
                        </a:lnSpc>
                        <a:spcAft>
                          <a:spcPts val="15"/>
                        </a:spcAft>
                      </a:pPr>
                      <a:r>
                        <a:rPr lang="en-US" sz="1800" dirty="0">
                          <a:solidFill>
                            <a:srgbClr val="00000A"/>
                          </a:solidFill>
                          <a:effectLst/>
                          <a:latin typeface="Times New Roman" panose="02020603050405020304" pitchFamily="18" charset="0"/>
                          <a:ea typeface="Times New Roman" panose="02020603050405020304" pitchFamily="18" charset="0"/>
                          <a:cs typeface="Times New Roman" panose="02020603050405020304" pitchFamily="18" charset="0"/>
                        </a:rPr>
                        <a:t>500067098</a:t>
                      </a:r>
                      <a:endParaRPr lang="en-IN" sz="1800" dirty="0">
                        <a:solidFill>
                          <a:srgbClr val="00000A"/>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73025" marT="571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66395" indent="-6350" algn="l">
                        <a:lnSpc>
                          <a:spcPct val="106000"/>
                        </a:lnSpc>
                        <a:spcAft>
                          <a:spcPts val="15"/>
                        </a:spcAft>
                      </a:pPr>
                      <a:r>
                        <a:rPr lang="en-IN" dirty="0"/>
                        <a:t>R1120180</a:t>
                      </a:r>
                      <a:r>
                        <a:rPr lang="en-IN" b="1" dirty="0"/>
                        <a:t>52</a:t>
                      </a:r>
                      <a:endParaRPr lang="en-IN" sz="1800" b="1" dirty="0">
                        <a:solidFill>
                          <a:srgbClr val="00000A"/>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73025" marT="571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01273998"/>
                  </a:ext>
                </a:extLst>
              </a:tr>
              <a:tr h="337170">
                <a:tc>
                  <a:txBody>
                    <a:bodyPr/>
                    <a:lstStyle/>
                    <a:p>
                      <a:pPr marL="366395" indent="-6350" algn="l">
                        <a:lnSpc>
                          <a:spcPct val="106000"/>
                        </a:lnSpc>
                        <a:spcAft>
                          <a:spcPts val="15"/>
                        </a:spcAft>
                      </a:pPr>
                      <a:r>
                        <a:rPr lang="en-IN" dirty="0"/>
                        <a:t>Atul Garg</a:t>
                      </a:r>
                      <a:endParaRPr lang="en-IN" sz="1800" dirty="0">
                        <a:solidFill>
                          <a:srgbClr val="00000A"/>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73025" marT="571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66395" indent="-6350" algn="l">
                        <a:lnSpc>
                          <a:spcPct val="106000"/>
                        </a:lnSpc>
                        <a:spcAft>
                          <a:spcPts val="15"/>
                        </a:spcAft>
                      </a:pPr>
                      <a:r>
                        <a:rPr lang="en-US" sz="1800" dirty="0">
                          <a:solidFill>
                            <a:srgbClr val="00000A"/>
                          </a:solidFill>
                          <a:effectLst/>
                          <a:latin typeface="Times New Roman" panose="02020603050405020304" pitchFamily="18" charset="0"/>
                          <a:ea typeface="Times New Roman" panose="02020603050405020304" pitchFamily="18" charset="0"/>
                          <a:cs typeface="Times New Roman" panose="02020603050405020304" pitchFamily="18" charset="0"/>
                        </a:rPr>
                        <a:t>500068649</a:t>
                      </a:r>
                      <a:endParaRPr lang="en-IN" sz="1800" dirty="0">
                        <a:solidFill>
                          <a:srgbClr val="00000A"/>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73025" marT="571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66395" indent="-6350" algn="l">
                        <a:lnSpc>
                          <a:spcPct val="106000"/>
                        </a:lnSpc>
                        <a:spcAft>
                          <a:spcPts val="15"/>
                        </a:spcAft>
                      </a:pPr>
                      <a:r>
                        <a:rPr lang="en-IN" dirty="0"/>
                        <a:t>R1102180</a:t>
                      </a:r>
                      <a:r>
                        <a:rPr lang="en-IN" b="1" dirty="0"/>
                        <a:t>37</a:t>
                      </a:r>
                      <a:endParaRPr lang="en-IN" sz="1800" b="1" dirty="0">
                        <a:solidFill>
                          <a:srgbClr val="00000A"/>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73025" marT="571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7354007"/>
                  </a:ext>
                </a:extLst>
              </a:tr>
            </a:tbl>
          </a:graphicData>
        </a:graphic>
      </p:graphicFrame>
    </p:spTree>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47580"/>
            <a:ext cx="12058650" cy="1077218"/>
          </a:xfrm>
          <a:prstGeom prst="rect">
            <a:avLst/>
          </a:prstGeom>
          <a:noFill/>
        </p:spPr>
        <p:txBody>
          <a:bodyPr wrap="square" lIns="91440" tIns="45720" rIns="91440" bIns="45720" rtlCol="0" anchor="t">
            <a:spAutoFit/>
          </a:bodyPr>
          <a:lstStyle/>
          <a:p>
            <a:pPr algn="ctr"/>
            <a:r>
              <a:rPr lang="en-US" sz="3200" b="1" u="sng" dirty="0">
                <a:cs typeface="Times New Roman"/>
              </a:rPr>
              <a:t>INTRODUCTION</a:t>
            </a:r>
          </a:p>
          <a:p>
            <a:pPr algn="ctr"/>
            <a:endParaRPr lang="en-US" sz="3200" b="1" u="sng" dirty="0">
              <a:latin typeface="Times New Roman"/>
              <a:cs typeface="Times New Roman"/>
            </a:endParaRPr>
          </a:p>
        </p:txBody>
      </p:sp>
      <p:graphicFrame>
        <p:nvGraphicFramePr>
          <p:cNvPr id="2" name="Diagram 1">
            <a:extLst>
              <a:ext uri="{FF2B5EF4-FFF2-40B4-BE49-F238E27FC236}">
                <a16:creationId xmlns:a16="http://schemas.microsoft.com/office/drawing/2014/main" id="{C94A5CEC-DF89-4640-9F2B-1779FE1533ED}"/>
              </a:ext>
            </a:extLst>
          </p:cNvPr>
          <p:cNvGraphicFramePr/>
          <p:nvPr>
            <p:extLst>
              <p:ext uri="{D42A27DB-BD31-4B8C-83A1-F6EECF244321}">
                <p14:modId xmlns:p14="http://schemas.microsoft.com/office/powerpoint/2010/main" val="3400917739"/>
              </p:ext>
            </p:extLst>
          </p:nvPr>
        </p:nvGraphicFramePr>
        <p:xfrm>
          <a:off x="539964" y="1205948"/>
          <a:ext cx="11471506" cy="4799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25E65-2D78-498D-9706-8D6AB02CF196}"/>
              </a:ext>
            </a:extLst>
          </p:cNvPr>
          <p:cNvSpPr>
            <a:spLocks noGrp="1"/>
          </p:cNvSpPr>
          <p:nvPr>
            <p:ph type="title"/>
          </p:nvPr>
        </p:nvSpPr>
        <p:spPr>
          <a:xfrm>
            <a:off x="989787" y="773580"/>
            <a:ext cx="10614992" cy="564910"/>
          </a:xfrm>
        </p:spPr>
        <p:txBody>
          <a:bodyPr>
            <a:normAutofit fontScale="90000"/>
          </a:bodyPr>
          <a:lstStyle/>
          <a:p>
            <a:r>
              <a:rPr lang="en-IN" b="1" u="sng" dirty="0">
                <a:solidFill>
                  <a:schemeClr val="tx1"/>
                </a:solidFill>
              </a:rPr>
              <a:t>PROBLEM STATEMENT</a:t>
            </a:r>
          </a:p>
        </p:txBody>
      </p:sp>
      <p:sp>
        <p:nvSpPr>
          <p:cNvPr id="68" name="TextBox 67">
            <a:extLst>
              <a:ext uri="{FF2B5EF4-FFF2-40B4-BE49-F238E27FC236}">
                <a16:creationId xmlns:a16="http://schemas.microsoft.com/office/drawing/2014/main" id="{770D70C5-5A80-4063-B13C-3455C362E63C}"/>
              </a:ext>
            </a:extLst>
          </p:cNvPr>
          <p:cNvSpPr txBox="1"/>
          <p:nvPr/>
        </p:nvSpPr>
        <p:spPr>
          <a:xfrm>
            <a:off x="296174" y="4738778"/>
            <a:ext cx="4914180"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IN" sz="2000" dirty="0">
              <a:latin typeface="Times New Roman"/>
              <a:cs typeface="Times New Roman"/>
            </a:endParaRPr>
          </a:p>
          <a:p>
            <a:pPr algn="just"/>
            <a:endParaRPr lang="en-US" sz="2000" dirty="0">
              <a:cs typeface="Calibri"/>
            </a:endParaRPr>
          </a:p>
          <a:p>
            <a:pPr algn="just"/>
            <a:endParaRPr lang="en-IN" dirty="0">
              <a:latin typeface="Calibri" panose="020F0502020204030204"/>
              <a:cs typeface="Calibri" panose="020F0502020204030204"/>
            </a:endParaRPr>
          </a:p>
          <a:p>
            <a:pPr algn="just"/>
            <a:endParaRPr lang="en-US" sz="2000" dirty="0">
              <a:latin typeface="Times New Roman"/>
              <a:cs typeface="Times New Roman"/>
            </a:endParaRPr>
          </a:p>
        </p:txBody>
      </p:sp>
      <p:graphicFrame>
        <p:nvGraphicFramePr>
          <p:cNvPr id="3" name="Diagram 3">
            <a:extLst>
              <a:ext uri="{FF2B5EF4-FFF2-40B4-BE49-F238E27FC236}">
                <a16:creationId xmlns:a16="http://schemas.microsoft.com/office/drawing/2014/main" id="{E912B72D-C883-4444-B881-368221D2F58B}"/>
              </a:ext>
            </a:extLst>
          </p:cNvPr>
          <p:cNvGraphicFramePr/>
          <p:nvPr>
            <p:extLst>
              <p:ext uri="{D42A27DB-BD31-4B8C-83A1-F6EECF244321}">
                <p14:modId xmlns:p14="http://schemas.microsoft.com/office/powerpoint/2010/main" val="2926980736"/>
              </p:ext>
            </p:extLst>
          </p:nvPr>
        </p:nvGraphicFramePr>
        <p:xfrm>
          <a:off x="244417" y="1140125"/>
          <a:ext cx="11789431" cy="50809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1566589"/>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27074-C42D-4117-B8DF-336619F14C3F}"/>
              </a:ext>
            </a:extLst>
          </p:cNvPr>
          <p:cNvSpPr>
            <a:spLocks noGrp="1"/>
          </p:cNvSpPr>
          <p:nvPr>
            <p:ph type="title"/>
          </p:nvPr>
        </p:nvSpPr>
        <p:spPr>
          <a:xfrm>
            <a:off x="0" y="927585"/>
            <a:ext cx="12192000" cy="306118"/>
          </a:xfrm>
        </p:spPr>
        <p:txBody>
          <a:bodyPr>
            <a:normAutofit fontScale="90000"/>
          </a:bodyPr>
          <a:lstStyle/>
          <a:p>
            <a:pPr lvl="0"/>
            <a:r>
              <a:rPr lang="en-IN" sz="4000" b="1" u="sng" dirty="0">
                <a:solidFill>
                  <a:schemeClr val="tx1"/>
                </a:solidFill>
              </a:rPr>
              <a:t>OBJECTIVE</a:t>
            </a:r>
            <a:br>
              <a:rPr lang="en-IN" sz="4000" b="1" u="sng" dirty="0">
                <a:solidFill>
                  <a:schemeClr val="tx1"/>
                </a:solidFill>
              </a:rPr>
            </a:br>
            <a:br>
              <a:rPr lang="en-IN" sz="2000" b="1" u="sng" dirty="0">
                <a:solidFill>
                  <a:schemeClr val="tx1"/>
                </a:solidFill>
              </a:rPr>
            </a:br>
            <a:endParaRPr lang="en-IN" dirty="0"/>
          </a:p>
        </p:txBody>
      </p:sp>
      <p:graphicFrame>
        <p:nvGraphicFramePr>
          <p:cNvPr id="4" name="Diagram 4">
            <a:extLst>
              <a:ext uri="{FF2B5EF4-FFF2-40B4-BE49-F238E27FC236}">
                <a16:creationId xmlns:a16="http://schemas.microsoft.com/office/drawing/2014/main" id="{131CD1BA-1DEB-4058-8185-37B3F5EE128E}"/>
              </a:ext>
            </a:extLst>
          </p:cNvPr>
          <p:cNvGraphicFramePr/>
          <p:nvPr>
            <p:extLst>
              <p:ext uri="{D42A27DB-BD31-4B8C-83A1-F6EECF244321}">
                <p14:modId xmlns:p14="http://schemas.microsoft.com/office/powerpoint/2010/main" val="3886727945"/>
              </p:ext>
            </p:extLst>
          </p:nvPr>
        </p:nvGraphicFramePr>
        <p:xfrm>
          <a:off x="636105" y="1447060"/>
          <a:ext cx="10887111" cy="51312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95315330"/>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BB73C-1182-414F-B187-22DCEA3FADD9}"/>
              </a:ext>
            </a:extLst>
          </p:cNvPr>
          <p:cNvSpPr>
            <a:spLocks noGrp="1"/>
          </p:cNvSpPr>
          <p:nvPr>
            <p:ph type="title"/>
          </p:nvPr>
        </p:nvSpPr>
        <p:spPr>
          <a:xfrm>
            <a:off x="0" y="486783"/>
            <a:ext cx="12192000" cy="564910"/>
          </a:xfrm>
        </p:spPr>
        <p:txBody>
          <a:bodyPr>
            <a:normAutofit fontScale="90000"/>
          </a:bodyPr>
          <a:lstStyle/>
          <a:p>
            <a:r>
              <a:rPr lang="en-IN" b="1" i="0" u="sng" dirty="0">
                <a:solidFill>
                  <a:srgbClr val="000000"/>
                </a:solidFill>
                <a:latin typeface="Calibri" panose="020F0502020204030204" pitchFamily="34" charset="0"/>
              </a:rPr>
              <a:t>ALGORITHM</a:t>
            </a:r>
            <a:endParaRPr lang="en-IN" b="1" u="sng" dirty="0">
              <a:solidFill>
                <a:schemeClr val="tx1"/>
              </a:solidFill>
            </a:endParaRPr>
          </a:p>
        </p:txBody>
      </p:sp>
      <p:sp>
        <p:nvSpPr>
          <p:cNvPr id="3" name="TextBox 2">
            <a:extLst>
              <a:ext uri="{FF2B5EF4-FFF2-40B4-BE49-F238E27FC236}">
                <a16:creationId xmlns:a16="http://schemas.microsoft.com/office/drawing/2014/main" id="{A8536C09-F9D8-4982-9DCB-D656619F14DA}"/>
              </a:ext>
            </a:extLst>
          </p:cNvPr>
          <p:cNvSpPr txBox="1"/>
          <p:nvPr/>
        </p:nvSpPr>
        <p:spPr>
          <a:xfrm>
            <a:off x="258417" y="1051693"/>
            <a:ext cx="11675165" cy="4019690"/>
          </a:xfrm>
          <a:prstGeom prst="rect">
            <a:avLst/>
          </a:prstGeom>
          <a:noFill/>
        </p:spPr>
        <p:txBody>
          <a:bodyPr wrap="square" rtlCol="0">
            <a:spAutoFit/>
          </a:bodyPr>
          <a:lstStyle/>
          <a:p>
            <a:pPr lvl="5">
              <a:lnSpc>
                <a:spcPct val="150000"/>
              </a:lnSpc>
            </a:pPr>
            <a:r>
              <a:rPr lang="en-US" b="1" dirty="0"/>
              <a:t>		</a:t>
            </a:r>
            <a:endParaRPr lang="en-US" sz="2800" b="1" dirty="0"/>
          </a:p>
          <a:p>
            <a:pPr lvl="5">
              <a:lnSpc>
                <a:spcPct val="150000"/>
              </a:lnSpc>
            </a:pPr>
            <a:r>
              <a:rPr lang="en-US" sz="2800" b="1" dirty="0"/>
              <a:t>		Otsu Thresholding Algorithm</a:t>
            </a:r>
            <a:endParaRPr lang="en-US" sz="2800" dirty="0"/>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r>
              <a:rPr lang="en-US" dirty="0"/>
              <a:t>The segmentation of gray scale image of a hand gesture is performed using </a:t>
            </a:r>
            <a:r>
              <a:rPr lang="en-US" b="1" dirty="0"/>
              <a:t>Otsu thresholding algorithm.</a:t>
            </a:r>
          </a:p>
          <a:p>
            <a:pPr marL="285750" indent="-285750">
              <a:lnSpc>
                <a:spcPct val="150000"/>
              </a:lnSpc>
              <a:buFont typeface="Arial" panose="020B0604020202020204" pitchFamily="34" charset="0"/>
              <a:buChar char="•"/>
            </a:pPr>
            <a:r>
              <a:rPr lang="en-US" dirty="0"/>
              <a:t>It treats any segmentation problem as classification problem.</a:t>
            </a:r>
          </a:p>
          <a:p>
            <a:pPr marL="285750" indent="-285750">
              <a:lnSpc>
                <a:spcPct val="150000"/>
              </a:lnSpc>
              <a:buFont typeface="Arial" panose="020B0604020202020204" pitchFamily="34" charset="0"/>
              <a:buChar char="•"/>
            </a:pPr>
            <a:r>
              <a:rPr lang="en-US" dirty="0"/>
              <a:t>Total image level is divided into two classes one is hand and other is background.</a:t>
            </a:r>
          </a:p>
          <a:p>
            <a:pPr marL="285750" indent="-285750">
              <a:lnSpc>
                <a:spcPct val="150000"/>
              </a:lnSpc>
              <a:buFont typeface="Arial" panose="020B0604020202020204" pitchFamily="34" charset="0"/>
              <a:buChar char="•"/>
            </a:pPr>
            <a:r>
              <a:rPr lang="en-IN" dirty="0"/>
              <a:t>Threshold value </a:t>
            </a:r>
            <a:r>
              <a:rPr lang="en-US" dirty="0"/>
              <a:t>is determined by computing the ratio between class variance and total class variance.</a:t>
            </a:r>
          </a:p>
          <a:p>
            <a:pPr marL="285750" indent="-285750">
              <a:lnSpc>
                <a:spcPct val="150000"/>
              </a:lnSpc>
              <a:buFont typeface="Arial" panose="020B0604020202020204" pitchFamily="34" charset="0"/>
              <a:buChar char="•"/>
            </a:pPr>
            <a:r>
              <a:rPr lang="en-US" dirty="0"/>
              <a:t>A filtering method is used to effectively remove background and object noise in the segmented image.</a:t>
            </a:r>
          </a:p>
          <a:p>
            <a:pPr marL="285750" indent="-285750">
              <a:lnSpc>
                <a:spcPct val="150000"/>
              </a:lnSpc>
              <a:buFont typeface="Arial" panose="020B0604020202020204" pitchFamily="34" charset="0"/>
              <a:buChar char="•"/>
            </a:pPr>
            <a:r>
              <a:rPr lang="en-US" dirty="0"/>
              <a:t>This method consists of opening, and closing operations.</a:t>
            </a:r>
          </a:p>
        </p:txBody>
      </p:sp>
    </p:spTree>
    <p:extLst>
      <p:ext uri="{BB962C8B-B14F-4D97-AF65-F5344CB8AC3E}">
        <p14:creationId xmlns:p14="http://schemas.microsoft.com/office/powerpoint/2010/main" val="1446823798"/>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36430"/>
            <a:ext cx="12192000" cy="914400"/>
          </a:xfrm>
        </p:spPr>
        <p:txBody>
          <a:bodyPr>
            <a:normAutofit/>
          </a:bodyPr>
          <a:lstStyle/>
          <a:p>
            <a:r>
              <a:rPr lang="en-US" b="1" u="sng" dirty="0">
                <a:solidFill>
                  <a:schemeClr val="tx1"/>
                </a:solidFill>
              </a:rPr>
              <a:t>AI Virtual Mouse</a:t>
            </a:r>
          </a:p>
        </p:txBody>
      </p:sp>
      <p:sp>
        <p:nvSpPr>
          <p:cNvPr id="3" name="TextBox 2"/>
          <p:cNvSpPr txBox="1"/>
          <p:nvPr/>
        </p:nvSpPr>
        <p:spPr>
          <a:xfrm>
            <a:off x="1345721" y="1509621"/>
            <a:ext cx="9368287" cy="3416320"/>
          </a:xfrm>
          <a:prstGeom prst="rect">
            <a:avLst/>
          </a:prstGeom>
          <a:noFill/>
        </p:spPr>
        <p:txBody>
          <a:bodyPr wrap="square" rtlCol="0">
            <a:spAutoFit/>
          </a:bodyPr>
          <a:lstStyle/>
          <a:p>
            <a:endParaRPr lang="en-US" dirty="0"/>
          </a:p>
          <a:p>
            <a:pPr>
              <a:buFont typeface="Wingdings" pitchFamily="2" charset="2"/>
              <a:buChar char="Ø"/>
            </a:pPr>
            <a:r>
              <a:rPr lang="en-US" dirty="0"/>
              <a:t>Developed an AI-based approach for controlling the mouse movement using Python and </a:t>
            </a:r>
            <a:r>
              <a:rPr lang="en-US" dirty="0" err="1"/>
              <a:t>openCV</a:t>
            </a:r>
            <a:r>
              <a:rPr lang="en-US" dirty="0"/>
              <a:t> with real-time camera that detects hand landmarks, tracks gesture patterns instead of a physical mouse.</a:t>
            </a:r>
          </a:p>
          <a:p>
            <a:endParaRPr lang="en-US" dirty="0"/>
          </a:p>
          <a:p>
            <a:pPr>
              <a:buFont typeface="Wingdings" pitchFamily="2" charset="2"/>
              <a:buChar char="Ø"/>
            </a:pPr>
            <a:r>
              <a:rPr lang="en-US" dirty="0"/>
              <a:t>AI virtual mouse system makes use of the hand gestures and hand tip detection for performing mouse functions in the computer using computer vision.</a:t>
            </a:r>
          </a:p>
          <a:p>
            <a:endParaRPr lang="en-US" dirty="0"/>
          </a:p>
          <a:p>
            <a:pPr>
              <a:buFont typeface="Wingdings" pitchFamily="2" charset="2"/>
              <a:buChar char="Ø"/>
            </a:pPr>
            <a:r>
              <a:rPr lang="en-US" dirty="0"/>
              <a:t>The AI virtual mouse system is useful for many applications; it can be used to reduce the space for using the physical mouse, and it can be used in situations where we cannot use the physical mouse. The system eliminates the usage of devices, and it improves the human-computer interaction..</a:t>
            </a:r>
            <a:endParaRPr lang="en-US" b="1" dirty="0"/>
          </a:p>
        </p:txBody>
      </p:sp>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209FA-4BEB-4697-8E62-02C573D0D511}"/>
              </a:ext>
            </a:extLst>
          </p:cNvPr>
          <p:cNvSpPr>
            <a:spLocks noGrp="1"/>
          </p:cNvSpPr>
          <p:nvPr>
            <p:ph type="title"/>
          </p:nvPr>
        </p:nvSpPr>
        <p:spPr>
          <a:xfrm>
            <a:off x="0" y="407269"/>
            <a:ext cx="12192000" cy="564910"/>
          </a:xfrm>
        </p:spPr>
        <p:txBody>
          <a:bodyPr>
            <a:normAutofit fontScale="90000"/>
          </a:bodyPr>
          <a:lstStyle/>
          <a:p>
            <a:r>
              <a:rPr lang="en-IN" b="1" u="sng" dirty="0">
                <a:solidFill>
                  <a:schemeClr val="tx1"/>
                </a:solidFill>
                <a:latin typeface="Times New Roman" panose="02020603050405020304" pitchFamily="18" charset="0"/>
                <a:cs typeface="Times New Roman" panose="02020603050405020304" pitchFamily="18" charset="0"/>
              </a:rPr>
              <a:t>SYSTEM FLOW </a:t>
            </a:r>
          </a:p>
        </p:txBody>
      </p:sp>
      <p:pic>
        <p:nvPicPr>
          <p:cNvPr id="1026" name="Picture 2"/>
          <p:cNvPicPr>
            <a:picLocks noChangeAspect="1" noChangeArrowheads="1"/>
          </p:cNvPicPr>
          <p:nvPr/>
        </p:nvPicPr>
        <p:blipFill>
          <a:blip r:embed="rId2"/>
          <a:srcRect/>
          <a:stretch>
            <a:fillRect/>
          </a:stretch>
        </p:blipFill>
        <p:spPr bwMode="auto">
          <a:xfrm>
            <a:off x="1217444" y="1155325"/>
            <a:ext cx="9969786" cy="2715946"/>
          </a:xfrm>
          <a:prstGeom prst="rect">
            <a:avLst/>
          </a:prstGeom>
          <a:noFill/>
          <a:ln w="9525">
            <a:noFill/>
            <a:miter lim="800000"/>
            <a:headEnd/>
            <a:tailEnd/>
          </a:ln>
          <a:effectLst/>
        </p:spPr>
      </p:pic>
      <p:sp>
        <p:nvSpPr>
          <p:cNvPr id="6" name="TextBox 5"/>
          <p:cNvSpPr txBox="1"/>
          <p:nvPr/>
        </p:nvSpPr>
        <p:spPr>
          <a:xfrm>
            <a:off x="1915064" y="4054417"/>
            <a:ext cx="8324491" cy="1200329"/>
          </a:xfrm>
          <a:prstGeom prst="rect">
            <a:avLst/>
          </a:prstGeom>
          <a:noFill/>
        </p:spPr>
        <p:txBody>
          <a:bodyPr wrap="square" rtlCol="0">
            <a:spAutoFit/>
          </a:bodyPr>
          <a:lstStyle/>
          <a:p>
            <a:r>
              <a:rPr lang="en-US" dirty="0"/>
              <a:t>Fig :-Using computer vision techniques to identify gestures. Where the user perform specific gesture by single or both hand in front of camera which connect with system framework that involve different possible techniques to extract feature and classify hand gesture to be able control some possible application</a:t>
            </a:r>
          </a:p>
        </p:txBody>
      </p:sp>
    </p:spTree>
    <p:extLst>
      <p:ext uri="{BB962C8B-B14F-4D97-AF65-F5344CB8AC3E}">
        <p14:creationId xmlns:p14="http://schemas.microsoft.com/office/powerpoint/2010/main" val="3318388078"/>
      </p:ext>
    </p:extLst>
  </p:cSld>
  <p:clrMapOvr>
    <a:masterClrMapping/>
  </p:clrMapOvr>
  <p:transition spd="slow">
    <p:cove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1067</TotalTime>
  <Words>1078</Words>
  <Application>Microsoft Office PowerPoint</Application>
  <PresentationFormat>Widescreen</PresentationFormat>
  <Paragraphs>105</Paragraphs>
  <Slides>20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Times New Roman</vt:lpstr>
      <vt:lpstr>Wingdings</vt:lpstr>
      <vt:lpstr>Office Theme</vt:lpstr>
      <vt:lpstr>PowerPoint Presentation</vt:lpstr>
      <vt:lpstr>Gesture recognition using open CV</vt:lpstr>
      <vt:lpstr>PowerPoint Presentation</vt:lpstr>
      <vt:lpstr>PowerPoint Presentation</vt:lpstr>
      <vt:lpstr>PROBLEM STATEMENT</vt:lpstr>
      <vt:lpstr>OBJECTIVE  </vt:lpstr>
      <vt:lpstr>ALGORITHM</vt:lpstr>
      <vt:lpstr>AI Virtual Mouse</vt:lpstr>
      <vt:lpstr>SYSTEM FLOW </vt:lpstr>
      <vt:lpstr>TECHNOLOGIES USED</vt:lpstr>
      <vt:lpstr>APPLICATION WORKFLOW</vt:lpstr>
      <vt:lpstr>SWOT ANALYSIS</vt:lpstr>
      <vt:lpstr>AREA OF APPLICATION </vt:lpstr>
      <vt:lpstr> OUTPUT Coordinates</vt:lpstr>
      <vt:lpstr>OUTPUT Left Click</vt:lpstr>
      <vt:lpstr>OUTPUT Right Click</vt:lpstr>
      <vt:lpstr>OUTPUT Double Click</vt:lpstr>
      <vt:lpstr>OUTPUT Drag</vt:lpstr>
      <vt:lpstr>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PRICE PREDICTION OF CRYPTOCURRENCY</dc:title>
  <dc:creator>SWATI CHATURVEDI.</dc:creator>
  <cp:lastModifiedBy>divyansh thakur</cp:lastModifiedBy>
  <cp:revision>67</cp:revision>
  <dcterms:created xsi:type="dcterms:W3CDTF">2021-09-20T15:28:57Z</dcterms:created>
  <dcterms:modified xsi:type="dcterms:W3CDTF">2022-05-05T04:09:32Z</dcterms:modified>
</cp:coreProperties>
</file>